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34"/>
  </p:notesMasterIdLst>
  <p:sldIdLst>
    <p:sldId id="256" r:id="rId5"/>
    <p:sldId id="258" r:id="rId6"/>
    <p:sldId id="312" r:id="rId7"/>
    <p:sldId id="260" r:id="rId8"/>
    <p:sldId id="261" r:id="rId9"/>
    <p:sldId id="296" r:id="rId10"/>
    <p:sldId id="262" r:id="rId11"/>
    <p:sldId id="314" r:id="rId12"/>
    <p:sldId id="297" r:id="rId13"/>
    <p:sldId id="263" r:id="rId14"/>
    <p:sldId id="264" r:id="rId15"/>
    <p:sldId id="298" r:id="rId16"/>
    <p:sldId id="265" r:id="rId17"/>
    <p:sldId id="311" r:id="rId18"/>
    <p:sldId id="266" r:id="rId19"/>
    <p:sldId id="299" r:id="rId20"/>
    <p:sldId id="268" r:id="rId21"/>
    <p:sldId id="300" r:id="rId22"/>
    <p:sldId id="301" r:id="rId23"/>
    <p:sldId id="303" r:id="rId24"/>
    <p:sldId id="269" r:id="rId25"/>
    <p:sldId id="304" r:id="rId26"/>
    <p:sldId id="305" r:id="rId27"/>
    <p:sldId id="309" r:id="rId28"/>
    <p:sldId id="271" r:id="rId29"/>
    <p:sldId id="306" r:id="rId30"/>
    <p:sldId id="310" r:id="rId31"/>
    <p:sldId id="307" r:id="rId32"/>
    <p:sldId id="275" r:id="rId33"/>
  </p:sldIdLst>
  <p:sldSz cx="9144000" cy="5143500" type="screen16x9"/>
  <p:notesSz cx="6858000" cy="9144000"/>
  <p:embeddedFontLst>
    <p:embeddedFont>
      <p:font typeface="Actor" panose="020B0604020202020204" charset="0"/>
      <p:regular r:id="rId35"/>
    </p:embeddedFont>
    <p:embeddedFont>
      <p:font typeface="Anaheim" panose="020B0604020202020204" charset="0"/>
      <p:regular r:id="rId36"/>
    </p:embeddedFont>
    <p:embeddedFont>
      <p:font typeface="Georgia" panose="02040502050405020303" pitchFamily="18" charset="0"/>
      <p:regular r:id="rId37"/>
      <p:bold r:id="rId38"/>
      <p:italic r:id="rId39"/>
      <p:boldItalic r:id="rId40"/>
    </p:embeddedFont>
    <p:embeddedFont>
      <p:font typeface="Montserrat" panose="00000500000000000000" pitchFamily="2" charset="0"/>
      <p:regular r:id="rId41"/>
      <p:bold r:id="rId42"/>
      <p:italic r:id="rId43"/>
      <p:boldItalic r:id="rId44"/>
    </p:embeddedFont>
    <p:embeddedFont>
      <p:font typeface="Open Sans" panose="020B0606030504020204" pitchFamily="34" charset="0"/>
      <p:regular r:id="rId45"/>
      <p:bold r:id="rId46"/>
      <p:italic r:id="rId47"/>
      <p:boldItalic r:id="rId48"/>
    </p:embeddedFont>
    <p:embeddedFont>
      <p:font typeface="Roboto" panose="02000000000000000000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A3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7CD3B6-3A4D-1CE9-6EE8-FC536D3CBF26}" v="2" dt="2024-04-25T01:39:53.726"/>
    <p1510:client id="{109F56F7-3F34-2473-C443-DBE9BDA2BFC4}" v="1061" dt="2024-04-24T22:46:28.140"/>
    <p1510:client id="{275A15D6-D20A-9772-401C-4F070FC0B647}" v="45" dt="2024-04-24T22:45:51.329"/>
    <p1510:client id="{3452A934-6571-D668-0334-C81189C79345}" v="190" dt="2024-04-25T13:30:53.735"/>
    <p1510:client id="{621C7D5C-3352-EB09-1E45-B578E9BB5268}" v="457" dt="2024-04-24T21:24:55.775"/>
    <p1510:client id="{A849A931-D540-BAD3-A2FA-60B9193B9C82}" v="5" dt="2024-04-24T01:51:43.561"/>
    <p1510:client id="{B7DCA9A8-2235-81C2-141B-E70B4D583258}" v="33" dt="2024-04-24T19:24:00.804"/>
    <p1510:client id="{CD8F8FC6-BB76-A747-B07A-23FB1770D125}" v="199" dt="2024-04-24T02:30:59.679"/>
    <p1510:client id="{CEB31721-49B7-B409-DEE5-68F3FDF91FE8}" v="100" dt="2024-04-25T11:04:41.407"/>
    <p1510:client id="{D59F7834-A171-F850-03DD-53D814607795}" v="18" dt="2024-04-24T19:59:38.488"/>
  </p1510:revLst>
</p1510:revInfo>
</file>

<file path=ppt/tableStyles.xml><?xml version="1.0" encoding="utf-8"?>
<a:tblStyleLst xmlns:a="http://schemas.openxmlformats.org/drawingml/2006/main" def="{DA49F482-61E2-417F-8160-904FDE97FD16}">
  <a:tblStyle styleId="{DA49F482-61E2-417F-8160-904FDE97FD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CA619D2-23D9-4905-A1DF-20F1C304986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5.fntdata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font" Target="fonts/font17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6.xml"/><Relationship Id="rId41" Type="http://schemas.openxmlformats.org/officeDocument/2006/relationships/font" Target="fonts/font7.fntdata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microsoft.com/office/2015/10/relationships/revisionInfo" Target="revisionInfo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61EA67-159E-E947-9D95-04F86485A961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836967C-C422-C145-B8EC-5773916C3AF6}">
      <dgm:prSet phldrT="[Text]"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/>
            <a:t>Smartphones</a:t>
          </a:r>
        </a:p>
      </dgm:t>
    </dgm:pt>
    <dgm:pt modelId="{A5ABDE18-992A-2446-9CE2-7916C1F9EC9E}" type="parTrans" cxnId="{7CD1C280-473B-C942-BB38-42BE1DE8E1D7}">
      <dgm:prSet/>
      <dgm:spPr/>
      <dgm:t>
        <a:bodyPr/>
        <a:lstStyle/>
        <a:p>
          <a:endParaRPr lang="en-US"/>
        </a:p>
      </dgm:t>
    </dgm:pt>
    <dgm:pt modelId="{32C834F7-051D-9C43-AACE-34B2C7FAAB2B}" type="sibTrans" cxnId="{7CD1C280-473B-C942-BB38-42BE1DE8E1D7}">
      <dgm:prSet/>
      <dgm:spPr/>
      <dgm:t>
        <a:bodyPr/>
        <a:lstStyle/>
        <a:p>
          <a:endParaRPr lang="en-US"/>
        </a:p>
      </dgm:t>
    </dgm:pt>
    <dgm:pt modelId="{242D2A61-41FA-964A-A942-39C562EB86E1}">
      <dgm:prSet phldrT="[Text]"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/>
            <a:t>Laptops &amp; PCs</a:t>
          </a:r>
        </a:p>
      </dgm:t>
    </dgm:pt>
    <dgm:pt modelId="{B568872B-6BC4-3045-AFD9-DAC4C5CEDF79}" type="parTrans" cxnId="{961EF013-A7AF-0046-9817-89F1A19A7FFC}">
      <dgm:prSet/>
      <dgm:spPr/>
      <dgm:t>
        <a:bodyPr/>
        <a:lstStyle/>
        <a:p>
          <a:endParaRPr lang="en-US"/>
        </a:p>
      </dgm:t>
    </dgm:pt>
    <dgm:pt modelId="{B9BD488B-0836-0047-8760-3133FB4466F1}" type="sibTrans" cxnId="{961EF013-A7AF-0046-9817-89F1A19A7FFC}">
      <dgm:prSet/>
      <dgm:spPr/>
      <dgm:t>
        <a:bodyPr/>
        <a:lstStyle/>
        <a:p>
          <a:endParaRPr lang="en-US"/>
        </a:p>
      </dgm:t>
    </dgm:pt>
    <dgm:pt modelId="{D5674690-3237-4044-B9B7-9AA78FB652EC}">
      <dgm:prSet phldrT="[Text]"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/>
            <a:t>Others</a:t>
          </a:r>
        </a:p>
      </dgm:t>
    </dgm:pt>
    <dgm:pt modelId="{32304E66-88D7-8443-8E5B-8DA6C8A8AE1C}" type="parTrans" cxnId="{B6B3ADA3-228A-1D44-B677-5146DE2AA180}">
      <dgm:prSet/>
      <dgm:spPr/>
      <dgm:t>
        <a:bodyPr/>
        <a:lstStyle/>
        <a:p>
          <a:endParaRPr lang="en-US"/>
        </a:p>
      </dgm:t>
    </dgm:pt>
    <dgm:pt modelId="{325D68B3-5FC0-5648-986B-08F68FE1AC3F}" type="sibTrans" cxnId="{B6B3ADA3-228A-1D44-B677-5146DE2AA180}">
      <dgm:prSet/>
      <dgm:spPr/>
      <dgm:t>
        <a:bodyPr/>
        <a:lstStyle/>
        <a:p>
          <a:endParaRPr lang="en-US"/>
        </a:p>
      </dgm:t>
    </dgm:pt>
    <dgm:pt modelId="{6B3D4440-9569-5044-A093-0207670B9356}">
      <dgm:prSet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/>
            <a:t>Automobile</a:t>
          </a:r>
        </a:p>
      </dgm:t>
    </dgm:pt>
    <dgm:pt modelId="{69D2C206-2A1D-A146-ADA5-2CB326E196CF}" type="parTrans" cxnId="{1B9CE923-33AA-564B-A60E-82739B22EC65}">
      <dgm:prSet/>
      <dgm:spPr/>
      <dgm:t>
        <a:bodyPr/>
        <a:lstStyle/>
        <a:p>
          <a:endParaRPr lang="en-US"/>
        </a:p>
      </dgm:t>
    </dgm:pt>
    <dgm:pt modelId="{0F9FEA7B-A4EE-5840-8B47-DE0A6A478BC6}" type="sibTrans" cxnId="{1B9CE923-33AA-564B-A60E-82739B22EC65}">
      <dgm:prSet/>
      <dgm:spPr/>
      <dgm:t>
        <a:bodyPr/>
        <a:lstStyle/>
        <a:p>
          <a:endParaRPr lang="en-US"/>
        </a:p>
      </dgm:t>
    </dgm:pt>
    <dgm:pt modelId="{7B69C0AD-7D3A-A14F-B108-E0B891BBEB65}" type="pres">
      <dgm:prSet presAssocID="{8661EA67-159E-E947-9D95-04F86485A961}" presName="Name0" presStyleCnt="0">
        <dgm:presLayoutVars>
          <dgm:chMax val="7"/>
          <dgm:chPref val="7"/>
          <dgm:dir/>
        </dgm:presLayoutVars>
      </dgm:prSet>
      <dgm:spPr/>
    </dgm:pt>
    <dgm:pt modelId="{A434A3CF-A17E-FD42-977E-744B74E0259F}" type="pres">
      <dgm:prSet presAssocID="{8661EA67-159E-E947-9D95-04F86485A961}" presName="Name1" presStyleCnt="0"/>
      <dgm:spPr/>
    </dgm:pt>
    <dgm:pt modelId="{F88E33BD-8C07-7548-B791-0C5F34CC343F}" type="pres">
      <dgm:prSet presAssocID="{8661EA67-159E-E947-9D95-04F86485A961}" presName="cycle" presStyleCnt="0"/>
      <dgm:spPr/>
    </dgm:pt>
    <dgm:pt modelId="{4CC47E42-8187-6949-AD17-2302A797608E}" type="pres">
      <dgm:prSet presAssocID="{8661EA67-159E-E947-9D95-04F86485A961}" presName="srcNode" presStyleLbl="node1" presStyleIdx="0" presStyleCnt="4"/>
      <dgm:spPr/>
    </dgm:pt>
    <dgm:pt modelId="{CC76A232-6887-E44C-B604-BB7BC2388ABE}" type="pres">
      <dgm:prSet presAssocID="{8661EA67-159E-E947-9D95-04F86485A961}" presName="conn" presStyleLbl="parChTrans1D2" presStyleIdx="0" presStyleCnt="1"/>
      <dgm:spPr/>
    </dgm:pt>
    <dgm:pt modelId="{3F35D822-0228-4543-AB79-D9E0752EBAFF}" type="pres">
      <dgm:prSet presAssocID="{8661EA67-159E-E947-9D95-04F86485A961}" presName="extraNode" presStyleLbl="node1" presStyleIdx="0" presStyleCnt="4"/>
      <dgm:spPr/>
    </dgm:pt>
    <dgm:pt modelId="{A8B1E73A-3E7B-6340-BF67-61ED535C0EA0}" type="pres">
      <dgm:prSet presAssocID="{8661EA67-159E-E947-9D95-04F86485A961}" presName="dstNode" presStyleLbl="node1" presStyleIdx="0" presStyleCnt="4"/>
      <dgm:spPr/>
    </dgm:pt>
    <dgm:pt modelId="{23C52D69-4043-7948-80D1-10D022861D0F}" type="pres">
      <dgm:prSet presAssocID="{E836967C-C422-C145-B8EC-5773916C3AF6}" presName="text_1" presStyleLbl="node1" presStyleIdx="0" presStyleCnt="4">
        <dgm:presLayoutVars>
          <dgm:bulletEnabled val="1"/>
        </dgm:presLayoutVars>
      </dgm:prSet>
      <dgm:spPr/>
    </dgm:pt>
    <dgm:pt modelId="{7D59EF0B-441A-5448-B00D-A9D1CBD40F22}" type="pres">
      <dgm:prSet presAssocID="{E836967C-C422-C145-B8EC-5773916C3AF6}" presName="accent_1" presStyleCnt="0"/>
      <dgm:spPr/>
    </dgm:pt>
    <dgm:pt modelId="{B95B0F4D-4A79-FA4E-9959-5681DE302B4A}" type="pres">
      <dgm:prSet presAssocID="{E836967C-C422-C145-B8EC-5773916C3AF6}" presName="accentRepeatNode" presStyleLbl="solidFgAcc1" presStyleIdx="0" presStyleCnt="4"/>
      <dgm:spPr/>
    </dgm:pt>
    <dgm:pt modelId="{FD11738E-F83A-504E-8B22-654E18ACAD24}" type="pres">
      <dgm:prSet presAssocID="{242D2A61-41FA-964A-A942-39C562EB86E1}" presName="text_2" presStyleLbl="node1" presStyleIdx="1" presStyleCnt="4">
        <dgm:presLayoutVars>
          <dgm:bulletEnabled val="1"/>
        </dgm:presLayoutVars>
      </dgm:prSet>
      <dgm:spPr/>
    </dgm:pt>
    <dgm:pt modelId="{47E40C5B-C04A-344B-AC29-333252408580}" type="pres">
      <dgm:prSet presAssocID="{242D2A61-41FA-964A-A942-39C562EB86E1}" presName="accent_2" presStyleCnt="0"/>
      <dgm:spPr/>
    </dgm:pt>
    <dgm:pt modelId="{18FD7CC6-28F2-A848-87C4-E1ECEFC75F42}" type="pres">
      <dgm:prSet presAssocID="{242D2A61-41FA-964A-A942-39C562EB86E1}" presName="accentRepeatNode" presStyleLbl="solidFgAcc1" presStyleIdx="1" presStyleCnt="4"/>
      <dgm:spPr/>
    </dgm:pt>
    <dgm:pt modelId="{37B58BA3-9F7E-1342-8B5A-8CDA4D175B8D}" type="pres">
      <dgm:prSet presAssocID="{6B3D4440-9569-5044-A093-0207670B9356}" presName="text_3" presStyleLbl="node1" presStyleIdx="2" presStyleCnt="4">
        <dgm:presLayoutVars>
          <dgm:bulletEnabled val="1"/>
        </dgm:presLayoutVars>
      </dgm:prSet>
      <dgm:spPr/>
    </dgm:pt>
    <dgm:pt modelId="{152A9FB0-BA8E-494C-AD46-7125990F0F65}" type="pres">
      <dgm:prSet presAssocID="{6B3D4440-9569-5044-A093-0207670B9356}" presName="accent_3" presStyleCnt="0"/>
      <dgm:spPr/>
    </dgm:pt>
    <dgm:pt modelId="{06F46E4C-FE66-1840-BDCE-329A1E688671}" type="pres">
      <dgm:prSet presAssocID="{6B3D4440-9569-5044-A093-0207670B9356}" presName="accentRepeatNode" presStyleLbl="solidFgAcc1" presStyleIdx="2" presStyleCnt="4"/>
      <dgm:spPr/>
    </dgm:pt>
    <dgm:pt modelId="{DBD91256-49E9-124A-A976-DAEC15493CA4}" type="pres">
      <dgm:prSet presAssocID="{D5674690-3237-4044-B9B7-9AA78FB652EC}" presName="text_4" presStyleLbl="node1" presStyleIdx="3" presStyleCnt="4">
        <dgm:presLayoutVars>
          <dgm:bulletEnabled val="1"/>
        </dgm:presLayoutVars>
      </dgm:prSet>
      <dgm:spPr/>
    </dgm:pt>
    <dgm:pt modelId="{AD4E2523-802F-AE45-B7D1-9E6697EE165C}" type="pres">
      <dgm:prSet presAssocID="{D5674690-3237-4044-B9B7-9AA78FB652EC}" presName="accent_4" presStyleCnt="0"/>
      <dgm:spPr/>
    </dgm:pt>
    <dgm:pt modelId="{F9E3A2D9-072F-2D4D-A07B-596712D7C19A}" type="pres">
      <dgm:prSet presAssocID="{D5674690-3237-4044-B9B7-9AA78FB652EC}" presName="accentRepeatNode" presStyleLbl="solidFgAcc1" presStyleIdx="3" presStyleCnt="4"/>
      <dgm:spPr/>
    </dgm:pt>
  </dgm:ptLst>
  <dgm:cxnLst>
    <dgm:cxn modelId="{2CCA720E-821F-A640-983B-32EEB6D2DEEC}" type="presOf" srcId="{8661EA67-159E-E947-9D95-04F86485A961}" destId="{7B69C0AD-7D3A-A14F-B108-E0B891BBEB65}" srcOrd="0" destOrd="0" presId="urn:microsoft.com/office/officeart/2008/layout/VerticalCurvedList"/>
    <dgm:cxn modelId="{961EF013-A7AF-0046-9817-89F1A19A7FFC}" srcId="{8661EA67-159E-E947-9D95-04F86485A961}" destId="{242D2A61-41FA-964A-A942-39C562EB86E1}" srcOrd="1" destOrd="0" parTransId="{B568872B-6BC4-3045-AFD9-DAC4C5CEDF79}" sibTransId="{B9BD488B-0836-0047-8760-3133FB4466F1}"/>
    <dgm:cxn modelId="{1B9CE923-33AA-564B-A60E-82739B22EC65}" srcId="{8661EA67-159E-E947-9D95-04F86485A961}" destId="{6B3D4440-9569-5044-A093-0207670B9356}" srcOrd="2" destOrd="0" parTransId="{69D2C206-2A1D-A146-ADA5-2CB326E196CF}" sibTransId="{0F9FEA7B-A4EE-5840-8B47-DE0A6A478BC6}"/>
    <dgm:cxn modelId="{5D777760-ADA7-5149-B249-D680B1D93F9A}" type="presOf" srcId="{D5674690-3237-4044-B9B7-9AA78FB652EC}" destId="{DBD91256-49E9-124A-A976-DAEC15493CA4}" srcOrd="0" destOrd="0" presId="urn:microsoft.com/office/officeart/2008/layout/VerticalCurvedList"/>
    <dgm:cxn modelId="{7CD1C280-473B-C942-BB38-42BE1DE8E1D7}" srcId="{8661EA67-159E-E947-9D95-04F86485A961}" destId="{E836967C-C422-C145-B8EC-5773916C3AF6}" srcOrd="0" destOrd="0" parTransId="{A5ABDE18-992A-2446-9CE2-7916C1F9EC9E}" sibTransId="{32C834F7-051D-9C43-AACE-34B2C7FAAB2B}"/>
    <dgm:cxn modelId="{B6B3ADA3-228A-1D44-B677-5146DE2AA180}" srcId="{8661EA67-159E-E947-9D95-04F86485A961}" destId="{D5674690-3237-4044-B9B7-9AA78FB652EC}" srcOrd="3" destOrd="0" parTransId="{32304E66-88D7-8443-8E5B-8DA6C8A8AE1C}" sibTransId="{325D68B3-5FC0-5648-986B-08F68FE1AC3F}"/>
    <dgm:cxn modelId="{F47F5AA6-F413-EE4D-BC64-C0DC418B3D80}" type="presOf" srcId="{E836967C-C422-C145-B8EC-5773916C3AF6}" destId="{23C52D69-4043-7948-80D1-10D022861D0F}" srcOrd="0" destOrd="0" presId="urn:microsoft.com/office/officeart/2008/layout/VerticalCurvedList"/>
    <dgm:cxn modelId="{8EBDB4D2-1120-624F-BFAA-AED6DE6C273E}" type="presOf" srcId="{32C834F7-051D-9C43-AACE-34B2C7FAAB2B}" destId="{CC76A232-6887-E44C-B604-BB7BC2388ABE}" srcOrd="0" destOrd="0" presId="urn:microsoft.com/office/officeart/2008/layout/VerticalCurvedList"/>
    <dgm:cxn modelId="{08D0B9E5-297D-804B-A560-837358E1A6A9}" type="presOf" srcId="{6B3D4440-9569-5044-A093-0207670B9356}" destId="{37B58BA3-9F7E-1342-8B5A-8CDA4D175B8D}" srcOrd="0" destOrd="0" presId="urn:microsoft.com/office/officeart/2008/layout/VerticalCurvedList"/>
    <dgm:cxn modelId="{B8B554EB-5A80-1847-BAA4-D0FD09C77853}" type="presOf" srcId="{242D2A61-41FA-964A-A942-39C562EB86E1}" destId="{FD11738E-F83A-504E-8B22-654E18ACAD24}" srcOrd="0" destOrd="0" presId="urn:microsoft.com/office/officeart/2008/layout/VerticalCurvedList"/>
    <dgm:cxn modelId="{E67AD038-49A4-DA43-928A-68BB3FBA1F9D}" type="presParOf" srcId="{7B69C0AD-7D3A-A14F-B108-E0B891BBEB65}" destId="{A434A3CF-A17E-FD42-977E-744B74E0259F}" srcOrd="0" destOrd="0" presId="urn:microsoft.com/office/officeart/2008/layout/VerticalCurvedList"/>
    <dgm:cxn modelId="{E40EB5DB-69FB-F04E-BAFF-1FFCD69F1774}" type="presParOf" srcId="{A434A3CF-A17E-FD42-977E-744B74E0259F}" destId="{F88E33BD-8C07-7548-B791-0C5F34CC343F}" srcOrd="0" destOrd="0" presId="urn:microsoft.com/office/officeart/2008/layout/VerticalCurvedList"/>
    <dgm:cxn modelId="{0A1AA4EF-C50A-4649-A57D-0106CE171B07}" type="presParOf" srcId="{F88E33BD-8C07-7548-B791-0C5F34CC343F}" destId="{4CC47E42-8187-6949-AD17-2302A797608E}" srcOrd="0" destOrd="0" presId="urn:microsoft.com/office/officeart/2008/layout/VerticalCurvedList"/>
    <dgm:cxn modelId="{F96A41BE-9F63-BC4F-A693-DDD0E15B1DD9}" type="presParOf" srcId="{F88E33BD-8C07-7548-B791-0C5F34CC343F}" destId="{CC76A232-6887-E44C-B604-BB7BC2388ABE}" srcOrd="1" destOrd="0" presId="urn:microsoft.com/office/officeart/2008/layout/VerticalCurvedList"/>
    <dgm:cxn modelId="{B1549AA8-1108-754D-A5F1-8E5BA587C5A1}" type="presParOf" srcId="{F88E33BD-8C07-7548-B791-0C5F34CC343F}" destId="{3F35D822-0228-4543-AB79-D9E0752EBAFF}" srcOrd="2" destOrd="0" presId="urn:microsoft.com/office/officeart/2008/layout/VerticalCurvedList"/>
    <dgm:cxn modelId="{639D53B1-1AD1-724B-8215-841F0E2BEA40}" type="presParOf" srcId="{F88E33BD-8C07-7548-B791-0C5F34CC343F}" destId="{A8B1E73A-3E7B-6340-BF67-61ED535C0EA0}" srcOrd="3" destOrd="0" presId="urn:microsoft.com/office/officeart/2008/layout/VerticalCurvedList"/>
    <dgm:cxn modelId="{8DBFFE66-3706-9147-9270-C260BAAC54F5}" type="presParOf" srcId="{A434A3CF-A17E-FD42-977E-744B74E0259F}" destId="{23C52D69-4043-7948-80D1-10D022861D0F}" srcOrd="1" destOrd="0" presId="urn:microsoft.com/office/officeart/2008/layout/VerticalCurvedList"/>
    <dgm:cxn modelId="{752CDCA5-7871-0041-A449-3356E1C474E7}" type="presParOf" srcId="{A434A3CF-A17E-FD42-977E-744B74E0259F}" destId="{7D59EF0B-441A-5448-B00D-A9D1CBD40F22}" srcOrd="2" destOrd="0" presId="urn:microsoft.com/office/officeart/2008/layout/VerticalCurvedList"/>
    <dgm:cxn modelId="{0EC82F8D-72AF-384F-8328-19B69D0355C3}" type="presParOf" srcId="{7D59EF0B-441A-5448-B00D-A9D1CBD40F22}" destId="{B95B0F4D-4A79-FA4E-9959-5681DE302B4A}" srcOrd="0" destOrd="0" presId="urn:microsoft.com/office/officeart/2008/layout/VerticalCurvedList"/>
    <dgm:cxn modelId="{C8A0F8A7-0748-AB45-A5EF-A0E12E21721D}" type="presParOf" srcId="{A434A3CF-A17E-FD42-977E-744B74E0259F}" destId="{FD11738E-F83A-504E-8B22-654E18ACAD24}" srcOrd="3" destOrd="0" presId="urn:microsoft.com/office/officeart/2008/layout/VerticalCurvedList"/>
    <dgm:cxn modelId="{C53360EB-84B7-E04C-8460-E8D18C2986D0}" type="presParOf" srcId="{A434A3CF-A17E-FD42-977E-744B74E0259F}" destId="{47E40C5B-C04A-344B-AC29-333252408580}" srcOrd="4" destOrd="0" presId="urn:microsoft.com/office/officeart/2008/layout/VerticalCurvedList"/>
    <dgm:cxn modelId="{A7CD5AEE-6846-3942-A89A-47A7AB148032}" type="presParOf" srcId="{47E40C5B-C04A-344B-AC29-333252408580}" destId="{18FD7CC6-28F2-A848-87C4-E1ECEFC75F42}" srcOrd="0" destOrd="0" presId="urn:microsoft.com/office/officeart/2008/layout/VerticalCurvedList"/>
    <dgm:cxn modelId="{78AFBDB8-D95D-5841-9F71-AF7DBA7B725E}" type="presParOf" srcId="{A434A3CF-A17E-FD42-977E-744B74E0259F}" destId="{37B58BA3-9F7E-1342-8B5A-8CDA4D175B8D}" srcOrd="5" destOrd="0" presId="urn:microsoft.com/office/officeart/2008/layout/VerticalCurvedList"/>
    <dgm:cxn modelId="{21E0643F-0722-9443-A9AC-D98BA971332E}" type="presParOf" srcId="{A434A3CF-A17E-FD42-977E-744B74E0259F}" destId="{152A9FB0-BA8E-494C-AD46-7125990F0F65}" srcOrd="6" destOrd="0" presId="urn:microsoft.com/office/officeart/2008/layout/VerticalCurvedList"/>
    <dgm:cxn modelId="{C673F8E5-9179-CE4D-97C7-8EEACD7A19A2}" type="presParOf" srcId="{152A9FB0-BA8E-494C-AD46-7125990F0F65}" destId="{06F46E4C-FE66-1840-BDCE-329A1E688671}" srcOrd="0" destOrd="0" presId="urn:microsoft.com/office/officeart/2008/layout/VerticalCurvedList"/>
    <dgm:cxn modelId="{3ADFF129-D5DB-D14A-A93A-FD1997EDCA05}" type="presParOf" srcId="{A434A3CF-A17E-FD42-977E-744B74E0259F}" destId="{DBD91256-49E9-124A-A976-DAEC15493CA4}" srcOrd="7" destOrd="0" presId="urn:microsoft.com/office/officeart/2008/layout/VerticalCurvedList"/>
    <dgm:cxn modelId="{70A4159B-6771-0144-8470-102198B99CED}" type="presParOf" srcId="{A434A3CF-A17E-FD42-977E-744B74E0259F}" destId="{AD4E2523-802F-AE45-B7D1-9E6697EE165C}" srcOrd="8" destOrd="0" presId="urn:microsoft.com/office/officeart/2008/layout/VerticalCurvedList"/>
    <dgm:cxn modelId="{9A9E8CF2-9EEA-4E49-BA02-C32892A615A2}" type="presParOf" srcId="{AD4E2523-802F-AE45-B7D1-9E6697EE165C}" destId="{F9E3A2D9-072F-2D4D-A07B-596712D7C19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61EA67-159E-E947-9D95-04F86485A961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836967C-C422-C145-B8EC-5773916C3AF6}">
      <dgm:prSet phldrT="[Text]"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/>
            <a:t>Smartphones</a:t>
          </a:r>
        </a:p>
      </dgm:t>
    </dgm:pt>
    <dgm:pt modelId="{A5ABDE18-992A-2446-9CE2-7916C1F9EC9E}" type="parTrans" cxnId="{7CD1C280-473B-C942-BB38-42BE1DE8E1D7}">
      <dgm:prSet/>
      <dgm:spPr/>
      <dgm:t>
        <a:bodyPr/>
        <a:lstStyle/>
        <a:p>
          <a:endParaRPr lang="en-US"/>
        </a:p>
      </dgm:t>
    </dgm:pt>
    <dgm:pt modelId="{32C834F7-051D-9C43-AACE-34B2C7FAAB2B}" type="sibTrans" cxnId="{7CD1C280-473B-C942-BB38-42BE1DE8E1D7}">
      <dgm:prSet/>
      <dgm:spPr/>
      <dgm:t>
        <a:bodyPr/>
        <a:lstStyle/>
        <a:p>
          <a:endParaRPr lang="en-US"/>
        </a:p>
      </dgm:t>
    </dgm:pt>
    <dgm:pt modelId="{242D2A61-41FA-964A-A942-39C562EB86E1}">
      <dgm:prSet phldrT="[Text]"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/>
            <a:t>Laptops &amp; PCs</a:t>
          </a:r>
        </a:p>
      </dgm:t>
    </dgm:pt>
    <dgm:pt modelId="{B568872B-6BC4-3045-AFD9-DAC4C5CEDF79}" type="parTrans" cxnId="{961EF013-A7AF-0046-9817-89F1A19A7FFC}">
      <dgm:prSet/>
      <dgm:spPr/>
      <dgm:t>
        <a:bodyPr/>
        <a:lstStyle/>
        <a:p>
          <a:endParaRPr lang="en-US"/>
        </a:p>
      </dgm:t>
    </dgm:pt>
    <dgm:pt modelId="{B9BD488B-0836-0047-8760-3133FB4466F1}" type="sibTrans" cxnId="{961EF013-A7AF-0046-9817-89F1A19A7FFC}">
      <dgm:prSet/>
      <dgm:spPr/>
      <dgm:t>
        <a:bodyPr/>
        <a:lstStyle/>
        <a:p>
          <a:endParaRPr lang="en-US"/>
        </a:p>
      </dgm:t>
    </dgm:pt>
    <dgm:pt modelId="{D5674690-3237-4044-B9B7-9AA78FB652EC}">
      <dgm:prSet phldrT="[Text]"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/>
            <a:t>Others</a:t>
          </a:r>
        </a:p>
      </dgm:t>
    </dgm:pt>
    <dgm:pt modelId="{32304E66-88D7-8443-8E5B-8DA6C8A8AE1C}" type="parTrans" cxnId="{B6B3ADA3-228A-1D44-B677-5146DE2AA180}">
      <dgm:prSet/>
      <dgm:spPr/>
      <dgm:t>
        <a:bodyPr/>
        <a:lstStyle/>
        <a:p>
          <a:endParaRPr lang="en-US"/>
        </a:p>
      </dgm:t>
    </dgm:pt>
    <dgm:pt modelId="{325D68B3-5FC0-5648-986B-08F68FE1AC3F}" type="sibTrans" cxnId="{B6B3ADA3-228A-1D44-B677-5146DE2AA180}">
      <dgm:prSet/>
      <dgm:spPr/>
      <dgm:t>
        <a:bodyPr/>
        <a:lstStyle/>
        <a:p>
          <a:endParaRPr lang="en-US"/>
        </a:p>
      </dgm:t>
    </dgm:pt>
    <dgm:pt modelId="{6B3D4440-9569-5044-A093-0207670B9356}">
      <dgm:prSet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/>
            <a:t>Automobile</a:t>
          </a:r>
        </a:p>
      </dgm:t>
    </dgm:pt>
    <dgm:pt modelId="{69D2C206-2A1D-A146-ADA5-2CB326E196CF}" type="parTrans" cxnId="{1B9CE923-33AA-564B-A60E-82739B22EC65}">
      <dgm:prSet/>
      <dgm:spPr/>
      <dgm:t>
        <a:bodyPr/>
        <a:lstStyle/>
        <a:p>
          <a:endParaRPr lang="en-US"/>
        </a:p>
      </dgm:t>
    </dgm:pt>
    <dgm:pt modelId="{0F9FEA7B-A4EE-5840-8B47-DE0A6A478BC6}" type="sibTrans" cxnId="{1B9CE923-33AA-564B-A60E-82739B22EC65}">
      <dgm:prSet/>
      <dgm:spPr/>
      <dgm:t>
        <a:bodyPr/>
        <a:lstStyle/>
        <a:p>
          <a:endParaRPr lang="en-US"/>
        </a:p>
      </dgm:t>
    </dgm:pt>
    <dgm:pt modelId="{7B69C0AD-7D3A-A14F-B108-E0B891BBEB65}" type="pres">
      <dgm:prSet presAssocID="{8661EA67-159E-E947-9D95-04F86485A961}" presName="Name0" presStyleCnt="0">
        <dgm:presLayoutVars>
          <dgm:chMax val="7"/>
          <dgm:chPref val="7"/>
          <dgm:dir/>
        </dgm:presLayoutVars>
      </dgm:prSet>
      <dgm:spPr/>
    </dgm:pt>
    <dgm:pt modelId="{A434A3CF-A17E-FD42-977E-744B74E0259F}" type="pres">
      <dgm:prSet presAssocID="{8661EA67-159E-E947-9D95-04F86485A961}" presName="Name1" presStyleCnt="0"/>
      <dgm:spPr/>
    </dgm:pt>
    <dgm:pt modelId="{F88E33BD-8C07-7548-B791-0C5F34CC343F}" type="pres">
      <dgm:prSet presAssocID="{8661EA67-159E-E947-9D95-04F86485A961}" presName="cycle" presStyleCnt="0"/>
      <dgm:spPr/>
    </dgm:pt>
    <dgm:pt modelId="{4CC47E42-8187-6949-AD17-2302A797608E}" type="pres">
      <dgm:prSet presAssocID="{8661EA67-159E-E947-9D95-04F86485A961}" presName="srcNode" presStyleLbl="node1" presStyleIdx="0" presStyleCnt="4"/>
      <dgm:spPr/>
    </dgm:pt>
    <dgm:pt modelId="{CC76A232-6887-E44C-B604-BB7BC2388ABE}" type="pres">
      <dgm:prSet presAssocID="{8661EA67-159E-E947-9D95-04F86485A961}" presName="conn" presStyleLbl="parChTrans1D2" presStyleIdx="0" presStyleCnt="1"/>
      <dgm:spPr/>
    </dgm:pt>
    <dgm:pt modelId="{3F35D822-0228-4543-AB79-D9E0752EBAFF}" type="pres">
      <dgm:prSet presAssocID="{8661EA67-159E-E947-9D95-04F86485A961}" presName="extraNode" presStyleLbl="node1" presStyleIdx="0" presStyleCnt="4"/>
      <dgm:spPr/>
    </dgm:pt>
    <dgm:pt modelId="{A8B1E73A-3E7B-6340-BF67-61ED535C0EA0}" type="pres">
      <dgm:prSet presAssocID="{8661EA67-159E-E947-9D95-04F86485A961}" presName="dstNode" presStyleLbl="node1" presStyleIdx="0" presStyleCnt="4"/>
      <dgm:spPr/>
    </dgm:pt>
    <dgm:pt modelId="{23C52D69-4043-7948-80D1-10D022861D0F}" type="pres">
      <dgm:prSet presAssocID="{E836967C-C422-C145-B8EC-5773916C3AF6}" presName="text_1" presStyleLbl="node1" presStyleIdx="0" presStyleCnt="4">
        <dgm:presLayoutVars>
          <dgm:bulletEnabled val="1"/>
        </dgm:presLayoutVars>
      </dgm:prSet>
      <dgm:spPr/>
    </dgm:pt>
    <dgm:pt modelId="{7D59EF0B-441A-5448-B00D-A9D1CBD40F22}" type="pres">
      <dgm:prSet presAssocID="{E836967C-C422-C145-B8EC-5773916C3AF6}" presName="accent_1" presStyleCnt="0"/>
      <dgm:spPr/>
    </dgm:pt>
    <dgm:pt modelId="{B95B0F4D-4A79-FA4E-9959-5681DE302B4A}" type="pres">
      <dgm:prSet presAssocID="{E836967C-C422-C145-B8EC-5773916C3AF6}" presName="accentRepeatNode" presStyleLbl="solidFgAcc1" presStyleIdx="0" presStyleCnt="4"/>
      <dgm:spPr/>
    </dgm:pt>
    <dgm:pt modelId="{FD11738E-F83A-504E-8B22-654E18ACAD24}" type="pres">
      <dgm:prSet presAssocID="{242D2A61-41FA-964A-A942-39C562EB86E1}" presName="text_2" presStyleLbl="node1" presStyleIdx="1" presStyleCnt="4">
        <dgm:presLayoutVars>
          <dgm:bulletEnabled val="1"/>
        </dgm:presLayoutVars>
      </dgm:prSet>
      <dgm:spPr/>
    </dgm:pt>
    <dgm:pt modelId="{47E40C5B-C04A-344B-AC29-333252408580}" type="pres">
      <dgm:prSet presAssocID="{242D2A61-41FA-964A-A942-39C562EB86E1}" presName="accent_2" presStyleCnt="0"/>
      <dgm:spPr/>
    </dgm:pt>
    <dgm:pt modelId="{18FD7CC6-28F2-A848-87C4-E1ECEFC75F42}" type="pres">
      <dgm:prSet presAssocID="{242D2A61-41FA-964A-A942-39C562EB86E1}" presName="accentRepeatNode" presStyleLbl="solidFgAcc1" presStyleIdx="1" presStyleCnt="4"/>
      <dgm:spPr/>
    </dgm:pt>
    <dgm:pt modelId="{37B58BA3-9F7E-1342-8B5A-8CDA4D175B8D}" type="pres">
      <dgm:prSet presAssocID="{6B3D4440-9569-5044-A093-0207670B9356}" presName="text_3" presStyleLbl="node1" presStyleIdx="2" presStyleCnt="4">
        <dgm:presLayoutVars>
          <dgm:bulletEnabled val="1"/>
        </dgm:presLayoutVars>
      </dgm:prSet>
      <dgm:spPr/>
    </dgm:pt>
    <dgm:pt modelId="{152A9FB0-BA8E-494C-AD46-7125990F0F65}" type="pres">
      <dgm:prSet presAssocID="{6B3D4440-9569-5044-A093-0207670B9356}" presName="accent_3" presStyleCnt="0"/>
      <dgm:spPr/>
    </dgm:pt>
    <dgm:pt modelId="{06F46E4C-FE66-1840-BDCE-329A1E688671}" type="pres">
      <dgm:prSet presAssocID="{6B3D4440-9569-5044-A093-0207670B9356}" presName="accentRepeatNode" presStyleLbl="solidFgAcc1" presStyleIdx="2" presStyleCnt="4"/>
      <dgm:spPr/>
    </dgm:pt>
    <dgm:pt modelId="{DBD91256-49E9-124A-A976-DAEC15493CA4}" type="pres">
      <dgm:prSet presAssocID="{D5674690-3237-4044-B9B7-9AA78FB652EC}" presName="text_4" presStyleLbl="node1" presStyleIdx="3" presStyleCnt="4">
        <dgm:presLayoutVars>
          <dgm:bulletEnabled val="1"/>
        </dgm:presLayoutVars>
      </dgm:prSet>
      <dgm:spPr/>
    </dgm:pt>
    <dgm:pt modelId="{AD4E2523-802F-AE45-B7D1-9E6697EE165C}" type="pres">
      <dgm:prSet presAssocID="{D5674690-3237-4044-B9B7-9AA78FB652EC}" presName="accent_4" presStyleCnt="0"/>
      <dgm:spPr/>
    </dgm:pt>
    <dgm:pt modelId="{F9E3A2D9-072F-2D4D-A07B-596712D7C19A}" type="pres">
      <dgm:prSet presAssocID="{D5674690-3237-4044-B9B7-9AA78FB652EC}" presName="accentRepeatNode" presStyleLbl="solidFgAcc1" presStyleIdx="3" presStyleCnt="4"/>
      <dgm:spPr/>
    </dgm:pt>
  </dgm:ptLst>
  <dgm:cxnLst>
    <dgm:cxn modelId="{2CCA720E-821F-A640-983B-32EEB6D2DEEC}" type="presOf" srcId="{8661EA67-159E-E947-9D95-04F86485A961}" destId="{7B69C0AD-7D3A-A14F-B108-E0B891BBEB65}" srcOrd="0" destOrd="0" presId="urn:microsoft.com/office/officeart/2008/layout/VerticalCurvedList"/>
    <dgm:cxn modelId="{961EF013-A7AF-0046-9817-89F1A19A7FFC}" srcId="{8661EA67-159E-E947-9D95-04F86485A961}" destId="{242D2A61-41FA-964A-A942-39C562EB86E1}" srcOrd="1" destOrd="0" parTransId="{B568872B-6BC4-3045-AFD9-DAC4C5CEDF79}" sibTransId="{B9BD488B-0836-0047-8760-3133FB4466F1}"/>
    <dgm:cxn modelId="{1B9CE923-33AA-564B-A60E-82739B22EC65}" srcId="{8661EA67-159E-E947-9D95-04F86485A961}" destId="{6B3D4440-9569-5044-A093-0207670B9356}" srcOrd="2" destOrd="0" parTransId="{69D2C206-2A1D-A146-ADA5-2CB326E196CF}" sibTransId="{0F9FEA7B-A4EE-5840-8B47-DE0A6A478BC6}"/>
    <dgm:cxn modelId="{5D777760-ADA7-5149-B249-D680B1D93F9A}" type="presOf" srcId="{D5674690-3237-4044-B9B7-9AA78FB652EC}" destId="{DBD91256-49E9-124A-A976-DAEC15493CA4}" srcOrd="0" destOrd="0" presId="urn:microsoft.com/office/officeart/2008/layout/VerticalCurvedList"/>
    <dgm:cxn modelId="{7CD1C280-473B-C942-BB38-42BE1DE8E1D7}" srcId="{8661EA67-159E-E947-9D95-04F86485A961}" destId="{E836967C-C422-C145-B8EC-5773916C3AF6}" srcOrd="0" destOrd="0" parTransId="{A5ABDE18-992A-2446-9CE2-7916C1F9EC9E}" sibTransId="{32C834F7-051D-9C43-AACE-34B2C7FAAB2B}"/>
    <dgm:cxn modelId="{B6B3ADA3-228A-1D44-B677-5146DE2AA180}" srcId="{8661EA67-159E-E947-9D95-04F86485A961}" destId="{D5674690-3237-4044-B9B7-9AA78FB652EC}" srcOrd="3" destOrd="0" parTransId="{32304E66-88D7-8443-8E5B-8DA6C8A8AE1C}" sibTransId="{325D68B3-5FC0-5648-986B-08F68FE1AC3F}"/>
    <dgm:cxn modelId="{F47F5AA6-F413-EE4D-BC64-C0DC418B3D80}" type="presOf" srcId="{E836967C-C422-C145-B8EC-5773916C3AF6}" destId="{23C52D69-4043-7948-80D1-10D022861D0F}" srcOrd="0" destOrd="0" presId="urn:microsoft.com/office/officeart/2008/layout/VerticalCurvedList"/>
    <dgm:cxn modelId="{8EBDB4D2-1120-624F-BFAA-AED6DE6C273E}" type="presOf" srcId="{32C834F7-051D-9C43-AACE-34B2C7FAAB2B}" destId="{CC76A232-6887-E44C-B604-BB7BC2388ABE}" srcOrd="0" destOrd="0" presId="urn:microsoft.com/office/officeart/2008/layout/VerticalCurvedList"/>
    <dgm:cxn modelId="{08D0B9E5-297D-804B-A560-837358E1A6A9}" type="presOf" srcId="{6B3D4440-9569-5044-A093-0207670B9356}" destId="{37B58BA3-9F7E-1342-8B5A-8CDA4D175B8D}" srcOrd="0" destOrd="0" presId="urn:microsoft.com/office/officeart/2008/layout/VerticalCurvedList"/>
    <dgm:cxn modelId="{B8B554EB-5A80-1847-BAA4-D0FD09C77853}" type="presOf" srcId="{242D2A61-41FA-964A-A942-39C562EB86E1}" destId="{FD11738E-F83A-504E-8B22-654E18ACAD24}" srcOrd="0" destOrd="0" presId="urn:microsoft.com/office/officeart/2008/layout/VerticalCurvedList"/>
    <dgm:cxn modelId="{E67AD038-49A4-DA43-928A-68BB3FBA1F9D}" type="presParOf" srcId="{7B69C0AD-7D3A-A14F-B108-E0B891BBEB65}" destId="{A434A3CF-A17E-FD42-977E-744B74E0259F}" srcOrd="0" destOrd="0" presId="urn:microsoft.com/office/officeart/2008/layout/VerticalCurvedList"/>
    <dgm:cxn modelId="{E40EB5DB-69FB-F04E-BAFF-1FFCD69F1774}" type="presParOf" srcId="{A434A3CF-A17E-FD42-977E-744B74E0259F}" destId="{F88E33BD-8C07-7548-B791-0C5F34CC343F}" srcOrd="0" destOrd="0" presId="urn:microsoft.com/office/officeart/2008/layout/VerticalCurvedList"/>
    <dgm:cxn modelId="{0A1AA4EF-C50A-4649-A57D-0106CE171B07}" type="presParOf" srcId="{F88E33BD-8C07-7548-B791-0C5F34CC343F}" destId="{4CC47E42-8187-6949-AD17-2302A797608E}" srcOrd="0" destOrd="0" presId="urn:microsoft.com/office/officeart/2008/layout/VerticalCurvedList"/>
    <dgm:cxn modelId="{F96A41BE-9F63-BC4F-A693-DDD0E15B1DD9}" type="presParOf" srcId="{F88E33BD-8C07-7548-B791-0C5F34CC343F}" destId="{CC76A232-6887-E44C-B604-BB7BC2388ABE}" srcOrd="1" destOrd="0" presId="urn:microsoft.com/office/officeart/2008/layout/VerticalCurvedList"/>
    <dgm:cxn modelId="{B1549AA8-1108-754D-A5F1-8E5BA587C5A1}" type="presParOf" srcId="{F88E33BD-8C07-7548-B791-0C5F34CC343F}" destId="{3F35D822-0228-4543-AB79-D9E0752EBAFF}" srcOrd="2" destOrd="0" presId="urn:microsoft.com/office/officeart/2008/layout/VerticalCurvedList"/>
    <dgm:cxn modelId="{639D53B1-1AD1-724B-8215-841F0E2BEA40}" type="presParOf" srcId="{F88E33BD-8C07-7548-B791-0C5F34CC343F}" destId="{A8B1E73A-3E7B-6340-BF67-61ED535C0EA0}" srcOrd="3" destOrd="0" presId="urn:microsoft.com/office/officeart/2008/layout/VerticalCurvedList"/>
    <dgm:cxn modelId="{8DBFFE66-3706-9147-9270-C260BAAC54F5}" type="presParOf" srcId="{A434A3CF-A17E-FD42-977E-744B74E0259F}" destId="{23C52D69-4043-7948-80D1-10D022861D0F}" srcOrd="1" destOrd="0" presId="urn:microsoft.com/office/officeart/2008/layout/VerticalCurvedList"/>
    <dgm:cxn modelId="{752CDCA5-7871-0041-A449-3356E1C474E7}" type="presParOf" srcId="{A434A3CF-A17E-FD42-977E-744B74E0259F}" destId="{7D59EF0B-441A-5448-B00D-A9D1CBD40F22}" srcOrd="2" destOrd="0" presId="urn:microsoft.com/office/officeart/2008/layout/VerticalCurvedList"/>
    <dgm:cxn modelId="{0EC82F8D-72AF-384F-8328-19B69D0355C3}" type="presParOf" srcId="{7D59EF0B-441A-5448-B00D-A9D1CBD40F22}" destId="{B95B0F4D-4A79-FA4E-9959-5681DE302B4A}" srcOrd="0" destOrd="0" presId="urn:microsoft.com/office/officeart/2008/layout/VerticalCurvedList"/>
    <dgm:cxn modelId="{C8A0F8A7-0748-AB45-A5EF-A0E12E21721D}" type="presParOf" srcId="{A434A3CF-A17E-FD42-977E-744B74E0259F}" destId="{FD11738E-F83A-504E-8B22-654E18ACAD24}" srcOrd="3" destOrd="0" presId="urn:microsoft.com/office/officeart/2008/layout/VerticalCurvedList"/>
    <dgm:cxn modelId="{C53360EB-84B7-E04C-8460-E8D18C2986D0}" type="presParOf" srcId="{A434A3CF-A17E-FD42-977E-744B74E0259F}" destId="{47E40C5B-C04A-344B-AC29-333252408580}" srcOrd="4" destOrd="0" presId="urn:microsoft.com/office/officeart/2008/layout/VerticalCurvedList"/>
    <dgm:cxn modelId="{A7CD5AEE-6846-3942-A89A-47A7AB148032}" type="presParOf" srcId="{47E40C5B-C04A-344B-AC29-333252408580}" destId="{18FD7CC6-28F2-A848-87C4-E1ECEFC75F42}" srcOrd="0" destOrd="0" presId="urn:microsoft.com/office/officeart/2008/layout/VerticalCurvedList"/>
    <dgm:cxn modelId="{78AFBDB8-D95D-5841-9F71-AF7DBA7B725E}" type="presParOf" srcId="{A434A3CF-A17E-FD42-977E-744B74E0259F}" destId="{37B58BA3-9F7E-1342-8B5A-8CDA4D175B8D}" srcOrd="5" destOrd="0" presId="urn:microsoft.com/office/officeart/2008/layout/VerticalCurvedList"/>
    <dgm:cxn modelId="{21E0643F-0722-9443-A9AC-D98BA971332E}" type="presParOf" srcId="{A434A3CF-A17E-FD42-977E-744B74E0259F}" destId="{152A9FB0-BA8E-494C-AD46-7125990F0F65}" srcOrd="6" destOrd="0" presId="urn:microsoft.com/office/officeart/2008/layout/VerticalCurvedList"/>
    <dgm:cxn modelId="{C673F8E5-9179-CE4D-97C7-8EEACD7A19A2}" type="presParOf" srcId="{152A9FB0-BA8E-494C-AD46-7125990F0F65}" destId="{06F46E4C-FE66-1840-BDCE-329A1E688671}" srcOrd="0" destOrd="0" presId="urn:microsoft.com/office/officeart/2008/layout/VerticalCurvedList"/>
    <dgm:cxn modelId="{3ADFF129-D5DB-D14A-A93A-FD1997EDCA05}" type="presParOf" srcId="{A434A3CF-A17E-FD42-977E-744B74E0259F}" destId="{DBD91256-49E9-124A-A976-DAEC15493CA4}" srcOrd="7" destOrd="0" presId="urn:microsoft.com/office/officeart/2008/layout/VerticalCurvedList"/>
    <dgm:cxn modelId="{70A4159B-6771-0144-8470-102198B99CED}" type="presParOf" srcId="{A434A3CF-A17E-FD42-977E-744B74E0259F}" destId="{AD4E2523-802F-AE45-B7D1-9E6697EE165C}" srcOrd="8" destOrd="0" presId="urn:microsoft.com/office/officeart/2008/layout/VerticalCurvedList"/>
    <dgm:cxn modelId="{9A9E8CF2-9EEA-4E49-BA02-C32892A615A2}" type="presParOf" srcId="{AD4E2523-802F-AE45-B7D1-9E6697EE165C}" destId="{F9E3A2D9-072F-2D4D-A07B-596712D7C19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D3BCDBD-9104-6C44-87D2-C4EF3685CF34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B41B308-F8A9-F045-A58D-949A02F59E0B}">
      <dgm:prSet phldrT="[Text]" custT="1"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 sz="2000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TRIOPTICS</a:t>
          </a:r>
        </a:p>
        <a:p>
          <a:r>
            <a:rPr lang="en-US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Leader in manufacturing optical test equipment</a:t>
          </a:r>
        </a:p>
        <a:p>
          <a:r>
            <a:rPr lang="en-US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Creating standards for camera module testing</a:t>
          </a:r>
        </a:p>
      </dgm:t>
    </dgm:pt>
    <dgm:pt modelId="{F5A8F747-36D3-1C48-85E3-2779348A2301}" type="parTrans" cxnId="{C77D781F-2869-BB45-9142-EC567BCA19AE}">
      <dgm:prSet/>
      <dgm:spPr/>
      <dgm:t>
        <a:bodyPr/>
        <a:lstStyle/>
        <a:p>
          <a:endParaRPr lang="en-US"/>
        </a:p>
      </dgm:t>
    </dgm:pt>
    <dgm:pt modelId="{9EF679B9-FAC4-0F40-8148-C8C1398D3634}" type="sibTrans" cxnId="{C77D781F-2869-BB45-9142-EC567BCA19AE}">
      <dgm:prSet/>
      <dgm:spPr/>
      <dgm:t>
        <a:bodyPr/>
        <a:lstStyle/>
        <a:p>
          <a:endParaRPr lang="en-US"/>
        </a:p>
      </dgm:t>
    </dgm:pt>
    <dgm:pt modelId="{DD57D1CC-773B-3548-8A70-B648BE51BD22}">
      <dgm:prSet phldrT="[Text]" custT="1"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 sz="2000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ASMPT AEi</a:t>
          </a:r>
          <a:endParaRPr lang="en-US" sz="1800">
            <a:solidFill>
              <a:schemeClr val="bg1">
                <a:lumMod val="10000"/>
              </a:schemeClr>
            </a:solidFill>
            <a:latin typeface="Roboto" panose="02000000000000000000" pitchFamily="2" charset="0"/>
            <a:ea typeface="Roboto" panose="02000000000000000000" pitchFamily="2" charset="0"/>
            <a:cs typeface="Roboto" panose="02000000000000000000" pitchFamily="2" charset="0"/>
          </a:endParaRPr>
        </a:p>
        <a:p>
          <a:r>
            <a:rPr lang="en-US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De Facto leader in automotive camera active alignment market</a:t>
          </a:r>
        </a:p>
        <a:p>
          <a:r>
            <a:rPr lang="en-US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TAM in 2021 - $60 million</a:t>
          </a:r>
        </a:p>
      </dgm:t>
    </dgm:pt>
    <dgm:pt modelId="{A3A1E742-794D-C045-809C-4131375FB31E}" type="parTrans" cxnId="{4B5D1038-F0B7-C94D-8CB3-BDF0968E915B}">
      <dgm:prSet/>
      <dgm:spPr/>
      <dgm:t>
        <a:bodyPr/>
        <a:lstStyle/>
        <a:p>
          <a:endParaRPr lang="en-US"/>
        </a:p>
      </dgm:t>
    </dgm:pt>
    <dgm:pt modelId="{7DD3C2DB-19E7-8A4D-8F9B-20549CB1870A}" type="sibTrans" cxnId="{4B5D1038-F0B7-C94D-8CB3-BDF0968E915B}">
      <dgm:prSet/>
      <dgm:spPr/>
      <dgm:t>
        <a:bodyPr/>
        <a:lstStyle/>
        <a:p>
          <a:endParaRPr lang="en-US"/>
        </a:p>
      </dgm:t>
    </dgm:pt>
    <dgm:pt modelId="{0D257050-BA70-534C-A92D-FC31D4FF8B3D}">
      <dgm:prSet phldrT="[Text]" custT="1"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 sz="2000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DXOMARK</a:t>
          </a:r>
        </a:p>
        <a:p>
          <a:r>
            <a:rPr lang="en-US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R&amp;D company that provides high quality tested camera modules</a:t>
          </a:r>
        </a:p>
        <a:p>
          <a:r>
            <a:rPr lang="en-US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It is a testing lab</a:t>
          </a:r>
        </a:p>
      </dgm:t>
    </dgm:pt>
    <dgm:pt modelId="{AF5840F8-88DC-9C42-8FFB-E5DE7D528299}" type="parTrans" cxnId="{1DCBE9BF-6206-C247-8C47-7C010582D79D}">
      <dgm:prSet/>
      <dgm:spPr/>
      <dgm:t>
        <a:bodyPr/>
        <a:lstStyle/>
        <a:p>
          <a:endParaRPr lang="en-US"/>
        </a:p>
      </dgm:t>
    </dgm:pt>
    <dgm:pt modelId="{8F732914-89D8-3746-BFBA-77D75E497F06}" type="sibTrans" cxnId="{1DCBE9BF-6206-C247-8C47-7C010582D79D}">
      <dgm:prSet/>
      <dgm:spPr/>
      <dgm:t>
        <a:bodyPr/>
        <a:lstStyle/>
        <a:p>
          <a:endParaRPr lang="en-US"/>
        </a:p>
      </dgm:t>
    </dgm:pt>
    <dgm:pt modelId="{4319B71F-8B7A-DC4C-957D-467A995075C3}">
      <dgm:prSet phldrT="[Text]" custT="1"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 sz="2000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Core Optics</a:t>
          </a:r>
        </a:p>
        <a:p>
          <a:r>
            <a:rPr lang="en-US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Pioneer in high- value, specialized inspection equipment for CCM</a:t>
          </a:r>
        </a:p>
        <a:p>
          <a:r>
            <a:rPr lang="en-US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Specialize in smartphone and automobile industry</a:t>
          </a:r>
        </a:p>
      </dgm:t>
    </dgm:pt>
    <dgm:pt modelId="{2EFE8ED2-C7E6-534E-8A07-4B7EE925363E}" type="parTrans" cxnId="{37D5F375-5F8B-314B-BEC7-8359511A7BF2}">
      <dgm:prSet/>
      <dgm:spPr/>
      <dgm:t>
        <a:bodyPr/>
        <a:lstStyle/>
        <a:p>
          <a:endParaRPr lang="en-US"/>
        </a:p>
      </dgm:t>
    </dgm:pt>
    <dgm:pt modelId="{A050DB00-33C5-9B4B-A829-4C6E8D007BC6}" type="sibTrans" cxnId="{37D5F375-5F8B-314B-BEC7-8359511A7BF2}">
      <dgm:prSet/>
      <dgm:spPr/>
      <dgm:t>
        <a:bodyPr/>
        <a:lstStyle/>
        <a:p>
          <a:endParaRPr lang="en-US"/>
        </a:p>
      </dgm:t>
    </dgm:pt>
    <dgm:pt modelId="{13D1C131-EEBA-E841-8BED-19820CA2ABA2}">
      <dgm:prSet phldrT="[Text]" custT="1"/>
      <dgm:spPr>
        <a:solidFill>
          <a:schemeClr val="tx1">
            <a:lumMod val="60000"/>
            <a:lumOff val="40000"/>
          </a:schemeClr>
        </a:solidFill>
      </dgm:spPr>
      <dgm:t>
        <a:bodyPr/>
        <a:lstStyle/>
        <a:p>
          <a:r>
            <a:rPr lang="en-US" sz="2000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Hioki</a:t>
          </a:r>
        </a:p>
        <a:p>
          <a:r>
            <a:rPr lang="en-US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Leader in electrical manufacturing industry</a:t>
          </a:r>
        </a:p>
        <a:p>
          <a:r>
            <a:rPr lang="en-US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High-speed testing equipment provider</a:t>
          </a:r>
        </a:p>
      </dgm:t>
    </dgm:pt>
    <dgm:pt modelId="{3BC285D0-3478-1441-A28D-4918291F575F}" type="parTrans" cxnId="{EAF42560-C32B-B340-9CAE-3A38B1A1A1C0}">
      <dgm:prSet/>
      <dgm:spPr/>
      <dgm:t>
        <a:bodyPr/>
        <a:lstStyle/>
        <a:p>
          <a:endParaRPr lang="en-US"/>
        </a:p>
      </dgm:t>
    </dgm:pt>
    <dgm:pt modelId="{BC78F8C4-1802-7844-ADCA-52013BD54D2C}" type="sibTrans" cxnId="{EAF42560-C32B-B340-9CAE-3A38B1A1A1C0}">
      <dgm:prSet/>
      <dgm:spPr/>
      <dgm:t>
        <a:bodyPr/>
        <a:lstStyle/>
        <a:p>
          <a:endParaRPr lang="en-US"/>
        </a:p>
      </dgm:t>
    </dgm:pt>
    <dgm:pt modelId="{57BFBB10-61B5-4548-85E9-85AF98314A08}" type="pres">
      <dgm:prSet presAssocID="{5D3BCDBD-9104-6C44-87D2-C4EF3685CF34}" presName="diagram" presStyleCnt="0">
        <dgm:presLayoutVars>
          <dgm:dir/>
          <dgm:resizeHandles val="exact"/>
        </dgm:presLayoutVars>
      </dgm:prSet>
      <dgm:spPr/>
    </dgm:pt>
    <dgm:pt modelId="{F426D0C0-B72F-6F49-B501-093EA0CE547A}" type="pres">
      <dgm:prSet presAssocID="{4B41B308-F8A9-F045-A58D-949A02F59E0B}" presName="node" presStyleLbl="node1" presStyleIdx="0" presStyleCnt="5">
        <dgm:presLayoutVars>
          <dgm:bulletEnabled val="1"/>
        </dgm:presLayoutVars>
      </dgm:prSet>
      <dgm:spPr/>
    </dgm:pt>
    <dgm:pt modelId="{80599D94-0341-1E47-8B98-73C7CD399E92}" type="pres">
      <dgm:prSet presAssocID="{9EF679B9-FAC4-0F40-8148-C8C1398D3634}" presName="sibTrans" presStyleCnt="0"/>
      <dgm:spPr/>
    </dgm:pt>
    <dgm:pt modelId="{F04DC052-2EB7-A843-8076-4E23768489C2}" type="pres">
      <dgm:prSet presAssocID="{DD57D1CC-773B-3548-8A70-B648BE51BD22}" presName="node" presStyleLbl="node1" presStyleIdx="1" presStyleCnt="5">
        <dgm:presLayoutVars>
          <dgm:bulletEnabled val="1"/>
        </dgm:presLayoutVars>
      </dgm:prSet>
      <dgm:spPr/>
    </dgm:pt>
    <dgm:pt modelId="{A2878CCE-476F-9843-98BB-342DEF6FA869}" type="pres">
      <dgm:prSet presAssocID="{7DD3C2DB-19E7-8A4D-8F9B-20549CB1870A}" presName="sibTrans" presStyleCnt="0"/>
      <dgm:spPr/>
    </dgm:pt>
    <dgm:pt modelId="{9867F29C-00FE-B842-88DE-9D65C233E6F0}" type="pres">
      <dgm:prSet presAssocID="{0D257050-BA70-534C-A92D-FC31D4FF8B3D}" presName="node" presStyleLbl="node1" presStyleIdx="2" presStyleCnt="5">
        <dgm:presLayoutVars>
          <dgm:bulletEnabled val="1"/>
        </dgm:presLayoutVars>
      </dgm:prSet>
      <dgm:spPr/>
    </dgm:pt>
    <dgm:pt modelId="{18213F2D-EF93-4E4C-8D69-44C658BC1F03}" type="pres">
      <dgm:prSet presAssocID="{8F732914-89D8-3746-BFBA-77D75E497F06}" presName="sibTrans" presStyleCnt="0"/>
      <dgm:spPr/>
    </dgm:pt>
    <dgm:pt modelId="{182A1F99-1DDF-464E-AE27-CD37BBD1F6B0}" type="pres">
      <dgm:prSet presAssocID="{4319B71F-8B7A-DC4C-957D-467A995075C3}" presName="node" presStyleLbl="node1" presStyleIdx="3" presStyleCnt="5">
        <dgm:presLayoutVars>
          <dgm:bulletEnabled val="1"/>
        </dgm:presLayoutVars>
      </dgm:prSet>
      <dgm:spPr/>
    </dgm:pt>
    <dgm:pt modelId="{BE20ABFB-C2F7-9843-A737-47E84BE7FAD5}" type="pres">
      <dgm:prSet presAssocID="{A050DB00-33C5-9B4B-A829-4C6E8D007BC6}" presName="sibTrans" presStyleCnt="0"/>
      <dgm:spPr/>
    </dgm:pt>
    <dgm:pt modelId="{12391AA8-91B9-814B-9EA6-114FD35A9294}" type="pres">
      <dgm:prSet presAssocID="{13D1C131-EEBA-E841-8BED-19820CA2ABA2}" presName="node" presStyleLbl="node1" presStyleIdx="4" presStyleCnt="5">
        <dgm:presLayoutVars>
          <dgm:bulletEnabled val="1"/>
        </dgm:presLayoutVars>
      </dgm:prSet>
      <dgm:spPr/>
    </dgm:pt>
  </dgm:ptLst>
  <dgm:cxnLst>
    <dgm:cxn modelId="{C77D781F-2869-BB45-9142-EC567BCA19AE}" srcId="{5D3BCDBD-9104-6C44-87D2-C4EF3685CF34}" destId="{4B41B308-F8A9-F045-A58D-949A02F59E0B}" srcOrd="0" destOrd="0" parTransId="{F5A8F747-36D3-1C48-85E3-2779348A2301}" sibTransId="{9EF679B9-FAC4-0F40-8148-C8C1398D3634}"/>
    <dgm:cxn modelId="{08713C36-25F0-A749-B5F2-0D9C881B0330}" type="presOf" srcId="{5D3BCDBD-9104-6C44-87D2-C4EF3685CF34}" destId="{57BFBB10-61B5-4548-85E9-85AF98314A08}" srcOrd="0" destOrd="0" presId="urn:microsoft.com/office/officeart/2005/8/layout/default"/>
    <dgm:cxn modelId="{4B5D1038-F0B7-C94D-8CB3-BDF0968E915B}" srcId="{5D3BCDBD-9104-6C44-87D2-C4EF3685CF34}" destId="{DD57D1CC-773B-3548-8A70-B648BE51BD22}" srcOrd="1" destOrd="0" parTransId="{A3A1E742-794D-C045-809C-4131375FB31E}" sibTransId="{7DD3C2DB-19E7-8A4D-8F9B-20549CB1870A}"/>
    <dgm:cxn modelId="{EAF42560-C32B-B340-9CAE-3A38B1A1A1C0}" srcId="{5D3BCDBD-9104-6C44-87D2-C4EF3685CF34}" destId="{13D1C131-EEBA-E841-8BED-19820CA2ABA2}" srcOrd="4" destOrd="0" parTransId="{3BC285D0-3478-1441-A28D-4918291F575F}" sibTransId="{BC78F8C4-1802-7844-ADCA-52013BD54D2C}"/>
    <dgm:cxn modelId="{99473966-DFD5-6444-9B91-6143B6824201}" type="presOf" srcId="{4B41B308-F8A9-F045-A58D-949A02F59E0B}" destId="{F426D0C0-B72F-6F49-B501-093EA0CE547A}" srcOrd="0" destOrd="0" presId="urn:microsoft.com/office/officeart/2005/8/layout/default"/>
    <dgm:cxn modelId="{CFBE7155-325B-E647-BBC5-D1BFC8C5768E}" type="presOf" srcId="{DD57D1CC-773B-3548-8A70-B648BE51BD22}" destId="{F04DC052-2EB7-A843-8076-4E23768489C2}" srcOrd="0" destOrd="0" presId="urn:microsoft.com/office/officeart/2005/8/layout/default"/>
    <dgm:cxn modelId="{37D5F375-5F8B-314B-BEC7-8359511A7BF2}" srcId="{5D3BCDBD-9104-6C44-87D2-C4EF3685CF34}" destId="{4319B71F-8B7A-DC4C-957D-467A995075C3}" srcOrd="3" destOrd="0" parTransId="{2EFE8ED2-C7E6-534E-8A07-4B7EE925363E}" sibTransId="{A050DB00-33C5-9B4B-A829-4C6E8D007BC6}"/>
    <dgm:cxn modelId="{826F5BAA-D49B-EF4D-B133-1C8FBB882A56}" type="presOf" srcId="{4319B71F-8B7A-DC4C-957D-467A995075C3}" destId="{182A1F99-1DDF-464E-AE27-CD37BBD1F6B0}" srcOrd="0" destOrd="0" presId="urn:microsoft.com/office/officeart/2005/8/layout/default"/>
    <dgm:cxn modelId="{95DE78AB-13C7-D843-A46D-ADCAB7A576F7}" type="presOf" srcId="{0D257050-BA70-534C-A92D-FC31D4FF8B3D}" destId="{9867F29C-00FE-B842-88DE-9D65C233E6F0}" srcOrd="0" destOrd="0" presId="urn:microsoft.com/office/officeart/2005/8/layout/default"/>
    <dgm:cxn modelId="{BDE95ABC-25A9-7C47-BE42-0A6133D15F6C}" type="presOf" srcId="{13D1C131-EEBA-E841-8BED-19820CA2ABA2}" destId="{12391AA8-91B9-814B-9EA6-114FD35A9294}" srcOrd="0" destOrd="0" presId="urn:microsoft.com/office/officeart/2005/8/layout/default"/>
    <dgm:cxn modelId="{1DCBE9BF-6206-C247-8C47-7C010582D79D}" srcId="{5D3BCDBD-9104-6C44-87D2-C4EF3685CF34}" destId="{0D257050-BA70-534C-A92D-FC31D4FF8B3D}" srcOrd="2" destOrd="0" parTransId="{AF5840F8-88DC-9C42-8FFB-E5DE7D528299}" sibTransId="{8F732914-89D8-3746-BFBA-77D75E497F06}"/>
    <dgm:cxn modelId="{A62C1FE1-77A3-5645-B483-8C3DEA554228}" type="presParOf" srcId="{57BFBB10-61B5-4548-85E9-85AF98314A08}" destId="{F426D0C0-B72F-6F49-B501-093EA0CE547A}" srcOrd="0" destOrd="0" presId="urn:microsoft.com/office/officeart/2005/8/layout/default"/>
    <dgm:cxn modelId="{07CA8DB9-2734-9944-AA2B-94F1E48ACE47}" type="presParOf" srcId="{57BFBB10-61B5-4548-85E9-85AF98314A08}" destId="{80599D94-0341-1E47-8B98-73C7CD399E92}" srcOrd="1" destOrd="0" presId="urn:microsoft.com/office/officeart/2005/8/layout/default"/>
    <dgm:cxn modelId="{BBDE8F63-318A-7145-9C89-0F99EAEAEF4E}" type="presParOf" srcId="{57BFBB10-61B5-4548-85E9-85AF98314A08}" destId="{F04DC052-2EB7-A843-8076-4E23768489C2}" srcOrd="2" destOrd="0" presId="urn:microsoft.com/office/officeart/2005/8/layout/default"/>
    <dgm:cxn modelId="{F74D0ADC-7D29-EB47-B8DC-20DBE5EC317D}" type="presParOf" srcId="{57BFBB10-61B5-4548-85E9-85AF98314A08}" destId="{A2878CCE-476F-9843-98BB-342DEF6FA869}" srcOrd="3" destOrd="0" presId="urn:microsoft.com/office/officeart/2005/8/layout/default"/>
    <dgm:cxn modelId="{BF8BDC3C-47E5-5241-ABE0-DD8AD7786590}" type="presParOf" srcId="{57BFBB10-61B5-4548-85E9-85AF98314A08}" destId="{9867F29C-00FE-B842-88DE-9D65C233E6F0}" srcOrd="4" destOrd="0" presId="urn:microsoft.com/office/officeart/2005/8/layout/default"/>
    <dgm:cxn modelId="{536A9162-3964-4545-A0C3-985AEC33945D}" type="presParOf" srcId="{57BFBB10-61B5-4548-85E9-85AF98314A08}" destId="{18213F2D-EF93-4E4C-8D69-44C658BC1F03}" srcOrd="5" destOrd="0" presId="urn:microsoft.com/office/officeart/2005/8/layout/default"/>
    <dgm:cxn modelId="{7C744196-2C28-6047-B4C5-4ADBF6193046}" type="presParOf" srcId="{57BFBB10-61B5-4548-85E9-85AF98314A08}" destId="{182A1F99-1DDF-464E-AE27-CD37BBD1F6B0}" srcOrd="6" destOrd="0" presId="urn:microsoft.com/office/officeart/2005/8/layout/default"/>
    <dgm:cxn modelId="{8E29786B-3223-E54F-94DA-C50EC0315613}" type="presParOf" srcId="{57BFBB10-61B5-4548-85E9-85AF98314A08}" destId="{BE20ABFB-C2F7-9843-A737-47E84BE7FAD5}" srcOrd="7" destOrd="0" presId="urn:microsoft.com/office/officeart/2005/8/layout/default"/>
    <dgm:cxn modelId="{0E6E957C-EB98-064F-9329-0F3084C0752E}" type="presParOf" srcId="{57BFBB10-61B5-4548-85E9-85AF98314A08}" destId="{12391AA8-91B9-814B-9EA6-114FD35A9294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76A232-6887-E44C-B604-BB7BC2388ABE}">
      <dsp:nvSpPr>
        <dsp:cNvPr id="0" name=""/>
        <dsp:cNvSpPr/>
      </dsp:nvSpPr>
      <dsp:spPr>
        <a:xfrm>
          <a:off x="-3484950" y="-535752"/>
          <a:ext cx="4154946" cy="4154946"/>
        </a:xfrm>
        <a:prstGeom prst="blockArc">
          <a:avLst>
            <a:gd name="adj1" fmla="val 18900000"/>
            <a:gd name="adj2" fmla="val 2700000"/>
            <a:gd name="adj3" fmla="val 52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C52D69-4043-7948-80D1-10D022861D0F}">
      <dsp:nvSpPr>
        <dsp:cNvPr id="0" name=""/>
        <dsp:cNvSpPr/>
      </dsp:nvSpPr>
      <dsp:spPr>
        <a:xfrm>
          <a:off x="351280" y="237055"/>
          <a:ext cx="3497726" cy="474356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52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Smartphones</a:t>
          </a:r>
        </a:p>
      </dsp:txBody>
      <dsp:txXfrm>
        <a:off x="351280" y="237055"/>
        <a:ext cx="3497726" cy="474356"/>
      </dsp:txXfrm>
    </dsp:sp>
    <dsp:sp modelId="{B95B0F4D-4A79-FA4E-9959-5681DE302B4A}">
      <dsp:nvSpPr>
        <dsp:cNvPr id="0" name=""/>
        <dsp:cNvSpPr/>
      </dsp:nvSpPr>
      <dsp:spPr>
        <a:xfrm>
          <a:off x="54807" y="177760"/>
          <a:ext cx="592945" cy="5929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11738E-F83A-504E-8B22-654E18ACAD24}">
      <dsp:nvSpPr>
        <dsp:cNvPr id="0" name=""/>
        <dsp:cNvSpPr/>
      </dsp:nvSpPr>
      <dsp:spPr>
        <a:xfrm>
          <a:off x="623240" y="948713"/>
          <a:ext cx="3225766" cy="474356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52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Laptops &amp; PCs</a:t>
          </a:r>
        </a:p>
      </dsp:txBody>
      <dsp:txXfrm>
        <a:off x="623240" y="948713"/>
        <a:ext cx="3225766" cy="474356"/>
      </dsp:txXfrm>
    </dsp:sp>
    <dsp:sp modelId="{18FD7CC6-28F2-A848-87C4-E1ECEFC75F42}">
      <dsp:nvSpPr>
        <dsp:cNvPr id="0" name=""/>
        <dsp:cNvSpPr/>
      </dsp:nvSpPr>
      <dsp:spPr>
        <a:xfrm>
          <a:off x="326767" y="889418"/>
          <a:ext cx="592945" cy="5929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B58BA3-9F7E-1342-8B5A-8CDA4D175B8D}">
      <dsp:nvSpPr>
        <dsp:cNvPr id="0" name=""/>
        <dsp:cNvSpPr/>
      </dsp:nvSpPr>
      <dsp:spPr>
        <a:xfrm>
          <a:off x="623240" y="1660371"/>
          <a:ext cx="3225766" cy="474356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52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Automobile</a:t>
          </a:r>
        </a:p>
      </dsp:txBody>
      <dsp:txXfrm>
        <a:off x="623240" y="1660371"/>
        <a:ext cx="3225766" cy="474356"/>
      </dsp:txXfrm>
    </dsp:sp>
    <dsp:sp modelId="{06F46E4C-FE66-1840-BDCE-329A1E688671}">
      <dsp:nvSpPr>
        <dsp:cNvPr id="0" name=""/>
        <dsp:cNvSpPr/>
      </dsp:nvSpPr>
      <dsp:spPr>
        <a:xfrm>
          <a:off x="326767" y="1601077"/>
          <a:ext cx="592945" cy="5929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D91256-49E9-124A-A976-DAEC15493CA4}">
      <dsp:nvSpPr>
        <dsp:cNvPr id="0" name=""/>
        <dsp:cNvSpPr/>
      </dsp:nvSpPr>
      <dsp:spPr>
        <a:xfrm>
          <a:off x="351280" y="2372030"/>
          <a:ext cx="3497726" cy="474356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52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Others</a:t>
          </a:r>
        </a:p>
      </dsp:txBody>
      <dsp:txXfrm>
        <a:off x="351280" y="2372030"/>
        <a:ext cx="3497726" cy="474356"/>
      </dsp:txXfrm>
    </dsp:sp>
    <dsp:sp modelId="{F9E3A2D9-072F-2D4D-A07B-596712D7C19A}">
      <dsp:nvSpPr>
        <dsp:cNvPr id="0" name=""/>
        <dsp:cNvSpPr/>
      </dsp:nvSpPr>
      <dsp:spPr>
        <a:xfrm>
          <a:off x="54807" y="2312735"/>
          <a:ext cx="592945" cy="5929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76A232-6887-E44C-B604-BB7BC2388ABE}">
      <dsp:nvSpPr>
        <dsp:cNvPr id="0" name=""/>
        <dsp:cNvSpPr/>
      </dsp:nvSpPr>
      <dsp:spPr>
        <a:xfrm>
          <a:off x="-3484950" y="-535752"/>
          <a:ext cx="4154946" cy="4154946"/>
        </a:xfrm>
        <a:prstGeom prst="blockArc">
          <a:avLst>
            <a:gd name="adj1" fmla="val 18900000"/>
            <a:gd name="adj2" fmla="val 2700000"/>
            <a:gd name="adj3" fmla="val 52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C52D69-4043-7948-80D1-10D022861D0F}">
      <dsp:nvSpPr>
        <dsp:cNvPr id="0" name=""/>
        <dsp:cNvSpPr/>
      </dsp:nvSpPr>
      <dsp:spPr>
        <a:xfrm>
          <a:off x="351280" y="237055"/>
          <a:ext cx="3497726" cy="474356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52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Smartphones</a:t>
          </a:r>
        </a:p>
      </dsp:txBody>
      <dsp:txXfrm>
        <a:off x="351280" y="237055"/>
        <a:ext cx="3497726" cy="474356"/>
      </dsp:txXfrm>
    </dsp:sp>
    <dsp:sp modelId="{B95B0F4D-4A79-FA4E-9959-5681DE302B4A}">
      <dsp:nvSpPr>
        <dsp:cNvPr id="0" name=""/>
        <dsp:cNvSpPr/>
      </dsp:nvSpPr>
      <dsp:spPr>
        <a:xfrm>
          <a:off x="54807" y="177760"/>
          <a:ext cx="592945" cy="5929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11738E-F83A-504E-8B22-654E18ACAD24}">
      <dsp:nvSpPr>
        <dsp:cNvPr id="0" name=""/>
        <dsp:cNvSpPr/>
      </dsp:nvSpPr>
      <dsp:spPr>
        <a:xfrm>
          <a:off x="623240" y="948713"/>
          <a:ext cx="3225766" cy="474356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52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Laptops &amp; PCs</a:t>
          </a:r>
        </a:p>
      </dsp:txBody>
      <dsp:txXfrm>
        <a:off x="623240" y="948713"/>
        <a:ext cx="3225766" cy="474356"/>
      </dsp:txXfrm>
    </dsp:sp>
    <dsp:sp modelId="{18FD7CC6-28F2-A848-87C4-E1ECEFC75F42}">
      <dsp:nvSpPr>
        <dsp:cNvPr id="0" name=""/>
        <dsp:cNvSpPr/>
      </dsp:nvSpPr>
      <dsp:spPr>
        <a:xfrm>
          <a:off x="326767" y="889418"/>
          <a:ext cx="592945" cy="5929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B58BA3-9F7E-1342-8B5A-8CDA4D175B8D}">
      <dsp:nvSpPr>
        <dsp:cNvPr id="0" name=""/>
        <dsp:cNvSpPr/>
      </dsp:nvSpPr>
      <dsp:spPr>
        <a:xfrm>
          <a:off x="623240" y="1660371"/>
          <a:ext cx="3225766" cy="474356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52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Automobile</a:t>
          </a:r>
        </a:p>
      </dsp:txBody>
      <dsp:txXfrm>
        <a:off x="623240" y="1660371"/>
        <a:ext cx="3225766" cy="474356"/>
      </dsp:txXfrm>
    </dsp:sp>
    <dsp:sp modelId="{06F46E4C-FE66-1840-BDCE-329A1E688671}">
      <dsp:nvSpPr>
        <dsp:cNvPr id="0" name=""/>
        <dsp:cNvSpPr/>
      </dsp:nvSpPr>
      <dsp:spPr>
        <a:xfrm>
          <a:off x="326767" y="1601077"/>
          <a:ext cx="592945" cy="5929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D91256-49E9-124A-A976-DAEC15493CA4}">
      <dsp:nvSpPr>
        <dsp:cNvPr id="0" name=""/>
        <dsp:cNvSpPr/>
      </dsp:nvSpPr>
      <dsp:spPr>
        <a:xfrm>
          <a:off x="351280" y="2372030"/>
          <a:ext cx="3497726" cy="474356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521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Others</a:t>
          </a:r>
        </a:p>
      </dsp:txBody>
      <dsp:txXfrm>
        <a:off x="351280" y="2372030"/>
        <a:ext cx="3497726" cy="474356"/>
      </dsp:txXfrm>
    </dsp:sp>
    <dsp:sp modelId="{F9E3A2D9-072F-2D4D-A07B-596712D7C19A}">
      <dsp:nvSpPr>
        <dsp:cNvPr id="0" name=""/>
        <dsp:cNvSpPr/>
      </dsp:nvSpPr>
      <dsp:spPr>
        <a:xfrm>
          <a:off x="54807" y="2312735"/>
          <a:ext cx="592945" cy="5929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26D0C0-B72F-6F49-B501-093EA0CE547A}">
      <dsp:nvSpPr>
        <dsp:cNvPr id="0" name=""/>
        <dsp:cNvSpPr/>
      </dsp:nvSpPr>
      <dsp:spPr>
        <a:xfrm>
          <a:off x="0" y="134528"/>
          <a:ext cx="2434906" cy="1460944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TRIOPTICS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Leader in manufacturing optical test equipment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Creating standards for camera module testing</a:t>
          </a:r>
        </a:p>
      </dsp:txBody>
      <dsp:txXfrm>
        <a:off x="0" y="134528"/>
        <a:ext cx="2434906" cy="1460944"/>
      </dsp:txXfrm>
    </dsp:sp>
    <dsp:sp modelId="{F04DC052-2EB7-A843-8076-4E23768489C2}">
      <dsp:nvSpPr>
        <dsp:cNvPr id="0" name=""/>
        <dsp:cNvSpPr/>
      </dsp:nvSpPr>
      <dsp:spPr>
        <a:xfrm>
          <a:off x="2678397" y="134528"/>
          <a:ext cx="2434906" cy="1460944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ASMPT AEi</a:t>
          </a:r>
          <a:endParaRPr lang="en-US" sz="1800" kern="1200">
            <a:solidFill>
              <a:schemeClr val="bg1">
                <a:lumMod val="10000"/>
              </a:schemeClr>
            </a:solidFill>
            <a:latin typeface="Roboto" panose="02000000000000000000" pitchFamily="2" charset="0"/>
            <a:ea typeface="Roboto" panose="02000000000000000000" pitchFamily="2" charset="0"/>
            <a:cs typeface="Roboto" panose="02000000000000000000" pitchFamily="2" charset="0"/>
          </a:endParaRP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De Facto leader in automotive camera active alignment market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TAM in 2021 - $60 million</a:t>
          </a:r>
        </a:p>
      </dsp:txBody>
      <dsp:txXfrm>
        <a:off x="2678397" y="134528"/>
        <a:ext cx="2434906" cy="1460944"/>
      </dsp:txXfrm>
    </dsp:sp>
    <dsp:sp modelId="{9867F29C-00FE-B842-88DE-9D65C233E6F0}">
      <dsp:nvSpPr>
        <dsp:cNvPr id="0" name=""/>
        <dsp:cNvSpPr/>
      </dsp:nvSpPr>
      <dsp:spPr>
        <a:xfrm>
          <a:off x="5356795" y="134528"/>
          <a:ext cx="2434906" cy="1460944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DXOMARK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R&amp;D company that provides high quality tested camera modules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It is a testing lab</a:t>
          </a:r>
        </a:p>
      </dsp:txBody>
      <dsp:txXfrm>
        <a:off x="5356795" y="134528"/>
        <a:ext cx="2434906" cy="1460944"/>
      </dsp:txXfrm>
    </dsp:sp>
    <dsp:sp modelId="{182A1F99-1DDF-464E-AE27-CD37BBD1F6B0}">
      <dsp:nvSpPr>
        <dsp:cNvPr id="0" name=""/>
        <dsp:cNvSpPr/>
      </dsp:nvSpPr>
      <dsp:spPr>
        <a:xfrm>
          <a:off x="1339198" y="1838962"/>
          <a:ext cx="2434906" cy="1460944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Core Optics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Pioneer in high- value, specialized inspection equipment for CCM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Specialize in smartphone and automobile industry</a:t>
          </a:r>
        </a:p>
      </dsp:txBody>
      <dsp:txXfrm>
        <a:off x="1339198" y="1838962"/>
        <a:ext cx="2434906" cy="1460944"/>
      </dsp:txXfrm>
    </dsp:sp>
    <dsp:sp modelId="{12391AA8-91B9-814B-9EA6-114FD35A9294}">
      <dsp:nvSpPr>
        <dsp:cNvPr id="0" name=""/>
        <dsp:cNvSpPr/>
      </dsp:nvSpPr>
      <dsp:spPr>
        <a:xfrm>
          <a:off x="4017596" y="1838962"/>
          <a:ext cx="2434906" cy="1460944"/>
        </a:xfrm>
        <a:prstGeom prst="rect">
          <a:avLst/>
        </a:prstGeom>
        <a:solidFill>
          <a:schemeClr val="tx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Hioki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Leader in electrical manufacturing industry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rPr>
            <a:t>High-speed testing equipment provider</a:t>
          </a:r>
        </a:p>
      </dsp:txBody>
      <dsp:txXfrm>
        <a:off x="4017596" y="1838962"/>
        <a:ext cx="2434906" cy="14609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jpeg>
</file>

<file path=ppt/media/image34.jpeg>
</file>

<file path=ppt/media/image35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29c79cf4c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29c79cf4c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g29d198f1ee2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0" name="Google Shape;1360;g29d198f1ee2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29d198f1ee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29d198f1ee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55315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29d198f1ee2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29d198f1ee2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g29d198f1ee2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7" name="Google Shape;1397;g29d198f1ee2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28935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g29d198f1ee2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7" name="Google Shape;1397;g29d198f1ee2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29d198f1ee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29d198f1ee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2102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29d198f1ee2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29d198f1ee2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29d198f1ee2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29d198f1ee2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4450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29d198f1ee2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29d198f1ee2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46459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29d198f1ee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29d198f1ee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3704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29d198f1ee2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29d198f1ee2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29d198f1ee2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29d198f1ee2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77482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29d198f1ee2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29d198f1ee2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0894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29d198f1ee2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29d198f1ee2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45936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29d198f1ee2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29d198f1ee2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29d198f1ee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29d198f1ee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64239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31514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5251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29d198f1ee2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29d198f1ee2_0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1398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29d198f1ee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29d198f1ee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29d198f1ee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29d198f1ee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2694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29d198f1ee2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29d198f1ee2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29d198f1ee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29d198f1ee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8374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g29d198f1ee2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" name="Google Shape;1347;g29d198f1ee2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09088"/>
            <a:ext cx="4156200" cy="224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341" y="3458513"/>
            <a:ext cx="41562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5183575" y="539500"/>
            <a:ext cx="39603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grpSp>
        <p:nvGrpSpPr>
          <p:cNvPr id="12" name="Google Shape;12;p2"/>
          <p:cNvGrpSpPr/>
          <p:nvPr/>
        </p:nvGrpSpPr>
        <p:grpSpPr>
          <a:xfrm>
            <a:off x="-320100" y="118"/>
            <a:ext cx="4891350" cy="5119819"/>
            <a:chOff x="-320100" y="118"/>
            <a:chExt cx="4891350" cy="5119819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-320100" y="4088063"/>
              <a:ext cx="1033462" cy="1031875"/>
              <a:chOff x="422275" y="2508250"/>
              <a:chExt cx="1033462" cy="1031875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422275" y="3025775"/>
                <a:ext cx="84138" cy="217488"/>
              </a:xfrm>
              <a:custGeom>
                <a:avLst/>
                <a:gdLst/>
                <a:ahLst/>
                <a:cxnLst/>
                <a:rect l="l" t="t" r="r" b="b"/>
                <a:pathLst>
                  <a:path w="49" h="129" extrusionOk="0">
                    <a:moveTo>
                      <a:pt x="29" y="129"/>
                    </a:moveTo>
                    <a:cubicBezTo>
                      <a:pt x="10" y="88"/>
                      <a:pt x="0" y="45"/>
                      <a:pt x="0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41"/>
                      <a:pt x="32" y="82"/>
                      <a:pt x="49" y="119"/>
                    </a:cubicBezTo>
                    <a:lnTo>
                      <a:pt x="29" y="129"/>
                    </a:lnTo>
                    <a:close/>
                  </a:path>
                </a:pathLst>
              </a:custGeom>
              <a:solidFill>
                <a:srgbClr val="746C6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509588" y="3287713"/>
                <a:ext cx="176213" cy="17462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3" extrusionOk="0">
                    <a:moveTo>
                      <a:pt x="93" y="103"/>
                    </a:moveTo>
                    <a:cubicBezTo>
                      <a:pt x="56" y="80"/>
                      <a:pt x="24" y="49"/>
                      <a:pt x="0" y="1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41" y="34"/>
                      <a:pt x="71" y="63"/>
                      <a:pt x="105" y="84"/>
                    </a:cubicBezTo>
                    <a:lnTo>
                      <a:pt x="93" y="103"/>
                    </a:lnTo>
                    <a:close/>
                  </a:path>
                </a:pathLst>
              </a:custGeom>
              <a:solidFill>
                <a:srgbClr val="746C6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28663" y="3460750"/>
                <a:ext cx="96838" cy="65087"/>
              </a:xfrm>
              <a:custGeom>
                <a:avLst/>
                <a:gdLst/>
                <a:ahLst/>
                <a:cxnLst/>
                <a:rect l="l" t="t" r="r" b="b"/>
                <a:pathLst>
                  <a:path w="58" h="39" extrusionOk="0">
                    <a:moveTo>
                      <a:pt x="52" y="39"/>
                    </a:moveTo>
                    <a:cubicBezTo>
                      <a:pt x="34" y="34"/>
                      <a:pt x="17" y="28"/>
                      <a:pt x="0" y="2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25" y="7"/>
                      <a:pt x="41" y="12"/>
                      <a:pt x="58" y="16"/>
                    </a:cubicBezTo>
                    <a:lnTo>
                      <a:pt x="52" y="39"/>
                    </a:lnTo>
                    <a:close/>
                  </a:path>
                </a:pathLst>
              </a:custGeom>
              <a:solidFill>
                <a:srgbClr val="746C6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874713" y="3465513"/>
                <a:ext cx="260350" cy="7461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44" extrusionOk="0">
                    <a:moveTo>
                      <a:pt x="38" y="44"/>
                    </a:moveTo>
                    <a:cubicBezTo>
                      <a:pt x="25" y="44"/>
                      <a:pt x="13" y="44"/>
                      <a:pt x="0" y="42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5" y="21"/>
                      <a:pt x="26" y="22"/>
                      <a:pt x="38" y="22"/>
                    </a:cubicBezTo>
                    <a:cubicBezTo>
                      <a:pt x="75" y="22"/>
                      <a:pt x="111" y="14"/>
                      <a:pt x="145" y="0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17" y="37"/>
                      <a:pt x="78" y="44"/>
                      <a:pt x="38" y="44"/>
                    </a:cubicBezTo>
                    <a:close/>
                  </a:path>
                </a:pathLst>
              </a:custGeom>
              <a:solidFill>
                <a:srgbClr val="746C6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198563" y="3281363"/>
                <a:ext cx="174625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03" h="104" extrusionOk="0">
                    <a:moveTo>
                      <a:pt x="12" y="104"/>
                    </a:moveTo>
                    <a:cubicBezTo>
                      <a:pt x="0" y="85"/>
                      <a:pt x="0" y="85"/>
                      <a:pt x="0" y="85"/>
                    </a:cubicBezTo>
                    <a:cubicBezTo>
                      <a:pt x="33" y="63"/>
                      <a:pt x="63" y="34"/>
                      <a:pt x="84" y="0"/>
                    </a:cubicBezTo>
                    <a:cubicBezTo>
                      <a:pt x="103" y="12"/>
                      <a:pt x="103" y="12"/>
                      <a:pt x="103" y="12"/>
                    </a:cubicBezTo>
                    <a:cubicBezTo>
                      <a:pt x="80" y="49"/>
                      <a:pt x="49" y="81"/>
                      <a:pt x="12" y="104"/>
                    </a:cubicBezTo>
                    <a:close/>
                  </a:path>
                </a:pathLst>
              </a:custGeom>
              <a:solidFill>
                <a:srgbClr val="746C6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406525" y="2925763"/>
                <a:ext cx="49212" cy="198437"/>
              </a:xfrm>
              <a:custGeom>
                <a:avLst/>
                <a:gdLst/>
                <a:ahLst/>
                <a:cxnLst/>
                <a:rect l="l" t="t" r="r" b="b"/>
                <a:pathLst>
                  <a:path w="29" h="118" extrusionOk="0">
                    <a:moveTo>
                      <a:pt x="23" y="118"/>
                    </a:moveTo>
                    <a:cubicBezTo>
                      <a:pt x="0" y="113"/>
                      <a:pt x="0" y="113"/>
                      <a:pt x="0" y="113"/>
                    </a:cubicBezTo>
                    <a:cubicBezTo>
                      <a:pt x="4" y="95"/>
                      <a:pt x="6" y="77"/>
                      <a:pt x="6" y="59"/>
                    </a:cubicBezTo>
                    <a:cubicBezTo>
                      <a:pt x="6" y="40"/>
                      <a:pt x="4" y="22"/>
                      <a:pt x="0" y="4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7" y="19"/>
                      <a:pt x="29" y="39"/>
                      <a:pt x="29" y="59"/>
                    </a:cubicBezTo>
                    <a:cubicBezTo>
                      <a:pt x="29" y="78"/>
                      <a:pt x="27" y="98"/>
                      <a:pt x="23" y="118"/>
                    </a:cubicBezTo>
                    <a:close/>
                  </a:path>
                </a:pathLst>
              </a:custGeom>
              <a:solidFill>
                <a:srgbClr val="746C6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219200" y="2606675"/>
                <a:ext cx="198437" cy="242888"/>
              </a:xfrm>
              <a:custGeom>
                <a:avLst/>
                <a:gdLst/>
                <a:ahLst/>
                <a:cxnLst/>
                <a:rect l="l" t="t" r="r" b="b"/>
                <a:pathLst>
                  <a:path w="118" h="144" extrusionOk="0">
                    <a:moveTo>
                      <a:pt x="97" y="144"/>
                    </a:moveTo>
                    <a:cubicBezTo>
                      <a:pt x="77" y="94"/>
                      <a:pt x="44" y="51"/>
                      <a:pt x="0" y="1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1" y="35"/>
                      <a:pt x="97" y="81"/>
                      <a:pt x="118" y="135"/>
                    </a:cubicBezTo>
                    <a:lnTo>
                      <a:pt x="97" y="144"/>
                    </a:lnTo>
                    <a:close/>
                  </a:path>
                </a:pathLst>
              </a:custGeom>
              <a:solidFill>
                <a:srgbClr val="746C6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77888" y="2508250"/>
                <a:ext cx="315913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60" extrusionOk="0">
                    <a:moveTo>
                      <a:pt x="176" y="60"/>
                    </a:moveTo>
                    <a:cubicBezTo>
                      <a:pt x="134" y="36"/>
                      <a:pt x="85" y="23"/>
                      <a:pt x="36" y="23"/>
                    </a:cubicBezTo>
                    <a:cubicBezTo>
                      <a:pt x="25" y="23"/>
                      <a:pt x="14" y="23"/>
                      <a:pt x="3" y="2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2" y="0"/>
                      <a:pt x="24" y="0"/>
                      <a:pt x="36" y="0"/>
                    </a:cubicBezTo>
                    <a:cubicBezTo>
                      <a:pt x="89" y="0"/>
                      <a:pt x="142" y="14"/>
                      <a:pt x="187" y="40"/>
                    </a:cubicBezTo>
                    <a:lnTo>
                      <a:pt x="176" y="60"/>
                    </a:lnTo>
                    <a:close/>
                  </a:path>
                </a:pathLst>
              </a:custGeom>
              <a:solidFill>
                <a:srgbClr val="746C6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665163" y="2522538"/>
                <a:ext cx="160337" cy="95250"/>
              </a:xfrm>
              <a:custGeom>
                <a:avLst/>
                <a:gdLst/>
                <a:ahLst/>
                <a:cxnLst/>
                <a:rect l="l" t="t" r="r" b="b"/>
                <a:pathLst>
                  <a:path w="95" h="57" extrusionOk="0">
                    <a:moveTo>
                      <a:pt x="12" y="57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28" y="21"/>
                      <a:pt x="58" y="8"/>
                      <a:pt x="89" y="0"/>
                    </a:cubicBezTo>
                    <a:cubicBezTo>
                      <a:pt x="95" y="23"/>
                      <a:pt x="95" y="23"/>
                      <a:pt x="95" y="23"/>
                    </a:cubicBezTo>
                    <a:cubicBezTo>
                      <a:pt x="65" y="30"/>
                      <a:pt x="38" y="41"/>
                      <a:pt x="12" y="57"/>
                    </a:cubicBezTo>
                    <a:close/>
                  </a:path>
                </a:pathLst>
              </a:custGeom>
              <a:solidFill>
                <a:srgbClr val="746C6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31800" y="2651125"/>
                <a:ext cx="177800" cy="28416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69" extrusionOk="0">
                    <a:moveTo>
                      <a:pt x="23" y="169"/>
                    </a:moveTo>
                    <a:cubicBezTo>
                      <a:pt x="0" y="165"/>
                      <a:pt x="0" y="165"/>
                      <a:pt x="0" y="165"/>
                    </a:cubicBezTo>
                    <a:cubicBezTo>
                      <a:pt x="12" y="101"/>
                      <a:pt x="43" y="44"/>
                      <a:pt x="90" y="0"/>
                    </a:cubicBezTo>
                    <a:cubicBezTo>
                      <a:pt x="106" y="16"/>
                      <a:pt x="106" y="16"/>
                      <a:pt x="106" y="16"/>
                    </a:cubicBezTo>
                    <a:cubicBezTo>
                      <a:pt x="63" y="57"/>
                      <a:pt x="34" y="110"/>
                      <a:pt x="23" y="169"/>
                    </a:cubicBezTo>
                    <a:close/>
                  </a:path>
                </a:pathLst>
              </a:custGeom>
              <a:solidFill>
                <a:srgbClr val="746C6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20700" y="3173413"/>
                <a:ext cx="111125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66" h="90" extrusionOk="0">
                    <a:moveTo>
                      <a:pt x="52" y="90"/>
                    </a:moveTo>
                    <a:cubicBezTo>
                      <a:pt x="29" y="66"/>
                      <a:pt x="12" y="38"/>
                      <a:pt x="0" y="7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9" y="28"/>
                      <a:pt x="45" y="55"/>
                      <a:pt x="66" y="77"/>
                    </a:cubicBezTo>
                    <a:lnTo>
                      <a:pt x="52" y="90"/>
                    </a:lnTo>
                    <a:close/>
                  </a:path>
                </a:pathLst>
              </a:custGeom>
              <a:solidFill>
                <a:srgbClr val="324E7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49288" y="3340100"/>
                <a:ext cx="290512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72" h="78" extrusionOk="0">
                    <a:moveTo>
                      <a:pt x="172" y="78"/>
                    </a:moveTo>
                    <a:cubicBezTo>
                      <a:pt x="109" y="78"/>
                      <a:pt x="48" y="55"/>
                      <a:pt x="0" y="15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7" y="38"/>
                      <a:pt x="113" y="59"/>
                      <a:pt x="172" y="59"/>
                    </a:cubicBezTo>
                    <a:lnTo>
                      <a:pt x="172" y="78"/>
                    </a:lnTo>
                    <a:close/>
                  </a:path>
                </a:pathLst>
              </a:custGeom>
              <a:solidFill>
                <a:srgbClr val="324E7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025525" y="3335338"/>
                <a:ext cx="207963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5" extrusionOk="0">
                    <a:moveTo>
                      <a:pt x="4" y="75"/>
                    </a:moveTo>
                    <a:cubicBezTo>
                      <a:pt x="0" y="56"/>
                      <a:pt x="0" y="56"/>
                      <a:pt x="0" y="56"/>
                    </a:cubicBezTo>
                    <a:cubicBezTo>
                      <a:pt x="41" y="48"/>
                      <a:pt x="80" y="28"/>
                      <a:pt x="112" y="0"/>
                    </a:cubicBezTo>
                    <a:cubicBezTo>
                      <a:pt x="124" y="14"/>
                      <a:pt x="124" y="14"/>
                      <a:pt x="124" y="14"/>
                    </a:cubicBezTo>
                    <a:cubicBezTo>
                      <a:pt x="90" y="45"/>
                      <a:pt x="49" y="66"/>
                      <a:pt x="4" y="75"/>
                    </a:cubicBezTo>
                    <a:close/>
                  </a:path>
                </a:pathLst>
              </a:custGeom>
              <a:solidFill>
                <a:srgbClr val="324E7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1246188" y="3165475"/>
                <a:ext cx="112712" cy="160337"/>
              </a:xfrm>
              <a:custGeom>
                <a:avLst/>
                <a:gdLst/>
                <a:ahLst/>
                <a:cxnLst/>
                <a:rect l="l" t="t" r="r" b="b"/>
                <a:pathLst>
                  <a:path w="67" h="95" extrusionOk="0">
                    <a:moveTo>
                      <a:pt x="14" y="95"/>
                    </a:moveTo>
                    <a:cubicBezTo>
                      <a:pt x="0" y="82"/>
                      <a:pt x="0" y="82"/>
                      <a:pt x="0" y="82"/>
                    </a:cubicBezTo>
                    <a:cubicBezTo>
                      <a:pt x="22" y="58"/>
                      <a:pt x="38" y="30"/>
                      <a:pt x="49" y="0"/>
                    </a:cubicBezTo>
                    <a:cubicBezTo>
                      <a:pt x="67" y="6"/>
                      <a:pt x="67" y="6"/>
                      <a:pt x="67" y="6"/>
                    </a:cubicBezTo>
                    <a:cubicBezTo>
                      <a:pt x="56" y="39"/>
                      <a:pt x="37" y="69"/>
                      <a:pt x="14" y="95"/>
                    </a:cubicBezTo>
                    <a:close/>
                  </a:path>
                </a:pathLst>
              </a:custGeom>
              <a:solidFill>
                <a:srgbClr val="324E7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341438" y="2919413"/>
                <a:ext cx="44450" cy="182562"/>
              </a:xfrm>
              <a:custGeom>
                <a:avLst/>
                <a:gdLst/>
                <a:ahLst/>
                <a:cxnLst/>
                <a:rect l="l" t="t" r="r" b="b"/>
                <a:pathLst>
                  <a:path w="26" h="109" extrusionOk="0">
                    <a:moveTo>
                      <a:pt x="22" y="109"/>
                    </a:moveTo>
                    <a:cubicBezTo>
                      <a:pt x="3" y="106"/>
                      <a:pt x="3" y="106"/>
                      <a:pt x="3" y="106"/>
                    </a:cubicBezTo>
                    <a:cubicBezTo>
                      <a:pt x="6" y="92"/>
                      <a:pt x="7" y="77"/>
                      <a:pt x="7" y="63"/>
                    </a:cubicBezTo>
                    <a:cubicBezTo>
                      <a:pt x="7" y="43"/>
                      <a:pt x="5" y="23"/>
                      <a:pt x="0" y="4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3" y="20"/>
                      <a:pt x="26" y="41"/>
                      <a:pt x="26" y="63"/>
                    </a:cubicBezTo>
                    <a:cubicBezTo>
                      <a:pt x="26" y="78"/>
                      <a:pt x="25" y="94"/>
                      <a:pt x="22" y="109"/>
                    </a:cubicBezTo>
                    <a:close/>
                  </a:path>
                </a:pathLst>
              </a:custGeom>
              <a:solidFill>
                <a:srgbClr val="324E7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244600" y="2720975"/>
                <a:ext cx="112712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67" h="92" extrusionOk="0">
                    <a:moveTo>
                      <a:pt x="49" y="92"/>
                    </a:moveTo>
                    <a:cubicBezTo>
                      <a:pt x="38" y="63"/>
                      <a:pt x="21" y="36"/>
                      <a:pt x="0" y="13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37" y="25"/>
                      <a:pt x="55" y="54"/>
                      <a:pt x="67" y="85"/>
                    </a:cubicBezTo>
                    <a:lnTo>
                      <a:pt x="49" y="92"/>
                    </a:lnTo>
                    <a:close/>
                  </a:path>
                </a:pathLst>
              </a:custGeom>
              <a:solidFill>
                <a:srgbClr val="324E7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1030288" y="2587625"/>
                <a:ext cx="192087" cy="115887"/>
              </a:xfrm>
              <a:custGeom>
                <a:avLst/>
                <a:gdLst/>
                <a:ahLst/>
                <a:cxnLst/>
                <a:rect l="l" t="t" r="r" b="b"/>
                <a:pathLst>
                  <a:path w="114" h="68" extrusionOk="0">
                    <a:moveTo>
                      <a:pt x="102" y="68"/>
                    </a:moveTo>
                    <a:cubicBezTo>
                      <a:pt x="72" y="44"/>
                      <a:pt x="37" y="27"/>
                      <a:pt x="0" y="19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4" y="9"/>
                      <a:pt x="82" y="27"/>
                      <a:pt x="114" y="53"/>
                    </a:cubicBezTo>
                    <a:lnTo>
                      <a:pt x="102" y="68"/>
                    </a:lnTo>
                    <a:close/>
                  </a:path>
                </a:pathLst>
              </a:custGeom>
              <a:solidFill>
                <a:srgbClr val="324E7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706438" y="2576513"/>
                <a:ext cx="2762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55" extrusionOk="0">
                    <a:moveTo>
                      <a:pt x="10" y="55"/>
                    </a:moveTo>
                    <a:cubicBezTo>
                      <a:pt x="0" y="39"/>
                      <a:pt x="0" y="39"/>
                      <a:pt x="0" y="39"/>
                    </a:cubicBezTo>
                    <a:cubicBezTo>
                      <a:pt x="42" y="14"/>
                      <a:pt x="89" y="0"/>
                      <a:pt x="138" y="0"/>
                    </a:cubicBezTo>
                    <a:cubicBezTo>
                      <a:pt x="146" y="0"/>
                      <a:pt x="155" y="1"/>
                      <a:pt x="164" y="2"/>
                    </a:cubicBezTo>
                    <a:cubicBezTo>
                      <a:pt x="162" y="21"/>
                      <a:pt x="162" y="21"/>
                      <a:pt x="162" y="21"/>
                    </a:cubicBezTo>
                    <a:cubicBezTo>
                      <a:pt x="154" y="20"/>
                      <a:pt x="146" y="20"/>
                      <a:pt x="138" y="20"/>
                    </a:cubicBezTo>
                    <a:cubicBezTo>
                      <a:pt x="93" y="20"/>
                      <a:pt x="49" y="32"/>
                      <a:pt x="10" y="55"/>
                    </a:cubicBezTo>
                    <a:close/>
                  </a:path>
                </a:pathLst>
              </a:custGeom>
              <a:solidFill>
                <a:srgbClr val="324E7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23875" y="2673350"/>
                <a:ext cx="155575" cy="195263"/>
              </a:xfrm>
              <a:custGeom>
                <a:avLst/>
                <a:gdLst/>
                <a:ahLst/>
                <a:cxnLst/>
                <a:rect l="l" t="t" r="r" b="b"/>
                <a:pathLst>
                  <a:path w="92" h="115" extrusionOk="0">
                    <a:moveTo>
                      <a:pt x="18" y="115"/>
                    </a:moveTo>
                    <a:cubicBezTo>
                      <a:pt x="0" y="108"/>
                      <a:pt x="0" y="108"/>
                      <a:pt x="0" y="108"/>
                    </a:cubicBezTo>
                    <a:cubicBezTo>
                      <a:pt x="17" y="66"/>
                      <a:pt x="45" y="29"/>
                      <a:pt x="81" y="0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59" y="41"/>
                      <a:pt x="34" y="76"/>
                      <a:pt x="18" y="115"/>
                    </a:cubicBezTo>
                    <a:close/>
                  </a:path>
                </a:pathLst>
              </a:custGeom>
              <a:solidFill>
                <a:srgbClr val="324E7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492125" y="2916238"/>
                <a:ext cx="44450" cy="211138"/>
              </a:xfrm>
              <a:custGeom>
                <a:avLst/>
                <a:gdLst/>
                <a:ahLst/>
                <a:cxnLst/>
                <a:rect l="l" t="t" r="r" b="b"/>
                <a:pathLst>
                  <a:path w="26" h="125" extrusionOk="0">
                    <a:moveTo>
                      <a:pt x="7" y="125"/>
                    </a:moveTo>
                    <a:cubicBezTo>
                      <a:pt x="2" y="105"/>
                      <a:pt x="0" y="84"/>
                      <a:pt x="0" y="64"/>
                    </a:cubicBezTo>
                    <a:cubicBezTo>
                      <a:pt x="0" y="42"/>
                      <a:pt x="2" y="21"/>
                      <a:pt x="7" y="0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1" y="24"/>
                      <a:pt x="19" y="44"/>
                      <a:pt x="19" y="64"/>
                    </a:cubicBezTo>
                    <a:cubicBezTo>
                      <a:pt x="19" y="83"/>
                      <a:pt x="21" y="102"/>
                      <a:pt x="25" y="121"/>
                    </a:cubicBezTo>
                    <a:lnTo>
                      <a:pt x="7" y="125"/>
                    </a:lnTo>
                    <a:close/>
                  </a:path>
                </a:pathLst>
              </a:custGeom>
              <a:solidFill>
                <a:srgbClr val="324E7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939800" y="3117850"/>
                <a:ext cx="366713" cy="287337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70" extrusionOk="0">
                    <a:moveTo>
                      <a:pt x="0" y="170"/>
                    </a:moveTo>
                    <a:cubicBezTo>
                      <a:pt x="0" y="161"/>
                      <a:pt x="0" y="161"/>
                      <a:pt x="0" y="161"/>
                    </a:cubicBezTo>
                    <a:cubicBezTo>
                      <a:pt x="98" y="161"/>
                      <a:pt x="183" y="95"/>
                      <a:pt x="209" y="0"/>
                    </a:cubicBezTo>
                    <a:cubicBezTo>
                      <a:pt x="218" y="3"/>
                      <a:pt x="218" y="3"/>
                      <a:pt x="218" y="3"/>
                    </a:cubicBezTo>
                    <a:cubicBezTo>
                      <a:pt x="192" y="101"/>
                      <a:pt x="102" y="170"/>
                      <a:pt x="0" y="1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298575" y="2960688"/>
                <a:ext cx="2063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2" h="38" extrusionOk="0">
                    <a:moveTo>
                      <a:pt x="12" y="38"/>
                    </a:moveTo>
                    <a:cubicBezTo>
                      <a:pt x="3" y="38"/>
                      <a:pt x="3" y="38"/>
                      <a:pt x="3" y="38"/>
                    </a:cubicBezTo>
                    <a:cubicBezTo>
                      <a:pt x="3" y="26"/>
                      <a:pt x="2" y="13"/>
                      <a:pt x="0" y="2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1" y="12"/>
                      <a:pt x="12" y="25"/>
                      <a:pt x="12" y="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169988" y="2730500"/>
                <a:ext cx="60325" cy="603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36" extrusionOk="0">
                    <a:moveTo>
                      <a:pt x="29" y="36"/>
                    </a:moveTo>
                    <a:cubicBezTo>
                      <a:pt x="20" y="26"/>
                      <a:pt x="10" y="16"/>
                      <a:pt x="0" y="7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7" y="9"/>
                      <a:pt x="27" y="19"/>
                      <a:pt x="36" y="30"/>
                    </a:cubicBezTo>
                    <a:lnTo>
                      <a:pt x="29" y="3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979488" y="2646363"/>
                <a:ext cx="173037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103" h="45" extrusionOk="0">
                    <a:moveTo>
                      <a:pt x="97" y="45"/>
                    </a:moveTo>
                    <a:cubicBezTo>
                      <a:pt x="69" y="25"/>
                      <a:pt x="35" y="13"/>
                      <a:pt x="0" y="9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38" y="4"/>
                      <a:pt x="73" y="17"/>
                      <a:pt x="103" y="37"/>
                    </a:cubicBezTo>
                    <a:lnTo>
                      <a:pt x="97" y="4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60425" y="2643188"/>
                <a:ext cx="79375" cy="23812"/>
              </a:xfrm>
              <a:custGeom>
                <a:avLst/>
                <a:gdLst/>
                <a:ahLst/>
                <a:cxnLst/>
                <a:rect l="l" t="t" r="r" b="b"/>
                <a:pathLst>
                  <a:path w="47" h="14" extrusionOk="0">
                    <a:moveTo>
                      <a:pt x="2" y="1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5" y="2"/>
                      <a:pt x="31" y="0"/>
                      <a:pt x="47" y="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32" y="10"/>
                      <a:pt x="16" y="11"/>
                      <a:pt x="2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76263" y="2673350"/>
                <a:ext cx="219075" cy="239712"/>
              </a:xfrm>
              <a:custGeom>
                <a:avLst/>
                <a:gdLst/>
                <a:ahLst/>
                <a:cxnLst/>
                <a:rect l="l" t="t" r="r" b="b"/>
                <a:pathLst>
                  <a:path w="130" h="142" extrusionOk="0">
                    <a:moveTo>
                      <a:pt x="9" y="142"/>
                    </a:moveTo>
                    <a:cubicBezTo>
                      <a:pt x="0" y="139"/>
                      <a:pt x="0" y="139"/>
                      <a:pt x="0" y="139"/>
                    </a:cubicBezTo>
                    <a:cubicBezTo>
                      <a:pt x="20" y="77"/>
                      <a:pt x="66" y="26"/>
                      <a:pt x="126" y="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72" y="34"/>
                      <a:pt x="28" y="82"/>
                      <a:pt x="9" y="14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557213" y="2947988"/>
                <a:ext cx="23812" cy="77787"/>
              </a:xfrm>
              <a:custGeom>
                <a:avLst/>
                <a:gdLst/>
                <a:ahLst/>
                <a:cxnLst/>
                <a:rect l="l" t="t" r="r" b="b"/>
                <a:pathLst>
                  <a:path w="14" h="46" extrusionOk="0">
                    <a:moveTo>
                      <a:pt x="10" y="46"/>
                    </a:moveTo>
                    <a:cubicBezTo>
                      <a:pt x="0" y="46"/>
                      <a:pt x="0" y="46"/>
                      <a:pt x="0" y="46"/>
                    </a:cubicBezTo>
                    <a:cubicBezTo>
                      <a:pt x="0" y="30"/>
                      <a:pt x="2" y="15"/>
                      <a:pt x="5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1" y="16"/>
                      <a:pt x="10" y="31"/>
                      <a:pt x="10" y="4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76263" y="3135313"/>
                <a:ext cx="155575" cy="201613"/>
              </a:xfrm>
              <a:custGeom>
                <a:avLst/>
                <a:gdLst/>
                <a:ahLst/>
                <a:cxnLst/>
                <a:rect l="l" t="t" r="r" b="b"/>
                <a:pathLst>
                  <a:path w="92" h="120" extrusionOk="0">
                    <a:moveTo>
                      <a:pt x="87" y="120"/>
                    </a:moveTo>
                    <a:cubicBezTo>
                      <a:pt x="46" y="92"/>
                      <a:pt x="15" y="50"/>
                      <a:pt x="0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23" y="46"/>
                      <a:pt x="53" y="85"/>
                      <a:pt x="92" y="112"/>
                    </a:cubicBezTo>
                    <a:lnTo>
                      <a:pt x="87" y="12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777875" y="3354388"/>
                <a:ext cx="53975" cy="33338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" extrusionOk="0">
                    <a:moveTo>
                      <a:pt x="29" y="20"/>
                    </a:moveTo>
                    <a:cubicBezTo>
                      <a:pt x="19" y="17"/>
                      <a:pt x="9" y="13"/>
                      <a:pt x="0" y="9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3" y="4"/>
                      <a:pt x="22" y="8"/>
                      <a:pt x="32" y="11"/>
                    </a:cubicBezTo>
                    <a:lnTo>
                      <a:pt x="29" y="2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" name="Google Shape;43;p2"/>
            <p:cNvGrpSpPr/>
            <p:nvPr/>
          </p:nvGrpSpPr>
          <p:grpSpPr>
            <a:xfrm rot="10800000">
              <a:off x="168" y="118"/>
              <a:ext cx="1787985" cy="1790153"/>
              <a:chOff x="4087813" y="1714500"/>
              <a:chExt cx="1309688" cy="1311275"/>
            </a:xfrm>
          </p:grpSpPr>
          <p:sp>
            <p:nvSpPr>
              <p:cNvPr id="44" name="Google Shape;44;p2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2" name="Google Shape;52;p2"/>
            <p:cNvCxnSpPr/>
            <p:nvPr/>
          </p:nvCxnSpPr>
          <p:spPr>
            <a:xfrm>
              <a:off x="1788150" y="4604000"/>
              <a:ext cx="2783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oogle Shape;443;p13"/>
          <p:cNvGrpSpPr/>
          <p:nvPr/>
        </p:nvGrpSpPr>
        <p:grpSpPr>
          <a:xfrm>
            <a:off x="168" y="118"/>
            <a:ext cx="8943562" cy="4997799"/>
            <a:chOff x="168" y="118"/>
            <a:chExt cx="8943562" cy="4997799"/>
          </a:xfrm>
        </p:grpSpPr>
        <p:grpSp>
          <p:nvGrpSpPr>
            <p:cNvPr id="444" name="Google Shape;444;p13"/>
            <p:cNvGrpSpPr/>
            <p:nvPr/>
          </p:nvGrpSpPr>
          <p:grpSpPr>
            <a:xfrm>
              <a:off x="200264" y="4749486"/>
              <a:ext cx="1025928" cy="248431"/>
              <a:chOff x="4287838" y="1025525"/>
              <a:chExt cx="708025" cy="171450"/>
            </a:xfrm>
          </p:grpSpPr>
          <p:sp>
            <p:nvSpPr>
              <p:cNvPr id="445" name="Google Shape;445;p13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3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3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3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3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3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3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3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3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3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5" name="Google Shape;455;p13"/>
            <p:cNvGrpSpPr/>
            <p:nvPr/>
          </p:nvGrpSpPr>
          <p:grpSpPr>
            <a:xfrm rot="10800000">
              <a:off x="168" y="118"/>
              <a:ext cx="1787985" cy="1790153"/>
              <a:chOff x="4087813" y="1714500"/>
              <a:chExt cx="1309688" cy="1311275"/>
            </a:xfrm>
          </p:grpSpPr>
          <p:sp>
            <p:nvSpPr>
              <p:cNvPr id="456" name="Google Shape;456;p13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3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3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3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3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3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3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3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4" name="Google Shape;464;p13"/>
            <p:cNvGrpSpPr/>
            <p:nvPr/>
          </p:nvGrpSpPr>
          <p:grpSpPr>
            <a:xfrm>
              <a:off x="7917802" y="145611"/>
              <a:ext cx="1025928" cy="248431"/>
              <a:chOff x="4287838" y="1025525"/>
              <a:chExt cx="708025" cy="171450"/>
            </a:xfrm>
          </p:grpSpPr>
          <p:sp>
            <p:nvSpPr>
              <p:cNvPr id="465" name="Google Shape;465;p13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3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3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3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3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3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471;p13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2" name="Google Shape;472;p13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473;p13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474;p13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75" name="Google Shape;475;p13"/>
          <p:cNvSpPr>
            <a:spLocks noGrp="1"/>
          </p:cNvSpPr>
          <p:nvPr>
            <p:ph type="pic" idx="2"/>
          </p:nvPr>
        </p:nvSpPr>
        <p:spPr>
          <a:xfrm>
            <a:off x="5643775" y="539550"/>
            <a:ext cx="27870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sp>
        <p:nvSpPr>
          <p:cNvPr id="476" name="Google Shape;47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20240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8" name="Google Shape;478;p13"/>
          <p:cNvSpPr txBox="1">
            <a:spLocks noGrp="1"/>
          </p:cNvSpPr>
          <p:nvPr>
            <p:ph type="title" idx="4" hasCustomPrompt="1"/>
          </p:nvPr>
        </p:nvSpPr>
        <p:spPr>
          <a:xfrm>
            <a:off x="3306000" y="23110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9" name="Google Shape;479;p13"/>
          <p:cNvSpPr txBox="1">
            <a:spLocks noGrp="1"/>
          </p:cNvSpPr>
          <p:nvPr>
            <p:ph type="title" idx="5" hasCustomPrompt="1"/>
          </p:nvPr>
        </p:nvSpPr>
        <p:spPr>
          <a:xfrm>
            <a:off x="3306000" y="120240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0" name="Google Shape;480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36019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1" name="Google Shape;481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231110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2" name="Google Shape;482;p13"/>
          <p:cNvSpPr txBox="1">
            <a:spLocks noGrp="1"/>
          </p:cNvSpPr>
          <p:nvPr>
            <p:ph type="title" idx="8" hasCustomPrompt="1"/>
          </p:nvPr>
        </p:nvSpPr>
        <p:spPr>
          <a:xfrm>
            <a:off x="3306000" y="36019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3" name="Google Shape;483;p13"/>
          <p:cNvSpPr txBox="1">
            <a:spLocks noGrp="1"/>
          </p:cNvSpPr>
          <p:nvPr>
            <p:ph type="subTitle" idx="1"/>
          </p:nvPr>
        </p:nvSpPr>
        <p:spPr>
          <a:xfrm>
            <a:off x="720000" y="1756750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84" name="Google Shape;484;p13"/>
          <p:cNvSpPr txBox="1">
            <a:spLocks noGrp="1"/>
          </p:cNvSpPr>
          <p:nvPr>
            <p:ph type="subTitle" idx="9"/>
          </p:nvPr>
        </p:nvSpPr>
        <p:spPr>
          <a:xfrm>
            <a:off x="3306000" y="1756750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85" name="Google Shape;485;p13"/>
          <p:cNvSpPr txBox="1">
            <a:spLocks noGrp="1"/>
          </p:cNvSpPr>
          <p:nvPr>
            <p:ph type="subTitle" idx="13"/>
          </p:nvPr>
        </p:nvSpPr>
        <p:spPr>
          <a:xfrm>
            <a:off x="720000" y="2865450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86" name="Google Shape;486;p13"/>
          <p:cNvSpPr txBox="1">
            <a:spLocks noGrp="1"/>
          </p:cNvSpPr>
          <p:nvPr>
            <p:ph type="subTitle" idx="14"/>
          </p:nvPr>
        </p:nvSpPr>
        <p:spPr>
          <a:xfrm>
            <a:off x="3306000" y="2865500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87" name="Google Shape;487;p13"/>
          <p:cNvSpPr txBox="1">
            <a:spLocks noGrp="1"/>
          </p:cNvSpPr>
          <p:nvPr>
            <p:ph type="subTitle" idx="15"/>
          </p:nvPr>
        </p:nvSpPr>
        <p:spPr>
          <a:xfrm>
            <a:off x="720000" y="4156400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88" name="Google Shape;488;p13"/>
          <p:cNvSpPr txBox="1">
            <a:spLocks noGrp="1"/>
          </p:cNvSpPr>
          <p:nvPr>
            <p:ph type="subTitle" idx="16"/>
          </p:nvPr>
        </p:nvSpPr>
        <p:spPr>
          <a:xfrm>
            <a:off x="3306000" y="4156400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4"/>
          <p:cNvSpPr txBox="1">
            <a:spLocks noGrp="1"/>
          </p:cNvSpPr>
          <p:nvPr>
            <p:ph type="title"/>
          </p:nvPr>
        </p:nvSpPr>
        <p:spPr>
          <a:xfrm>
            <a:off x="3732550" y="1002963"/>
            <a:ext cx="2797500" cy="10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4"/>
          <p:cNvSpPr txBox="1">
            <a:spLocks noGrp="1"/>
          </p:cNvSpPr>
          <p:nvPr>
            <p:ph type="subTitle" idx="1"/>
          </p:nvPr>
        </p:nvSpPr>
        <p:spPr>
          <a:xfrm>
            <a:off x="3732550" y="2070245"/>
            <a:ext cx="4126800" cy="20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492" name="Google Shape;492;p14"/>
          <p:cNvGrpSpPr/>
          <p:nvPr/>
        </p:nvGrpSpPr>
        <p:grpSpPr>
          <a:xfrm>
            <a:off x="7980606" y="4154888"/>
            <a:ext cx="900146" cy="898301"/>
            <a:chOff x="1120775" y="368300"/>
            <a:chExt cx="744538" cy="742950"/>
          </a:xfrm>
        </p:grpSpPr>
        <p:sp>
          <p:nvSpPr>
            <p:cNvPr id="493" name="Google Shape;493;p14"/>
            <p:cNvSpPr/>
            <p:nvPr/>
          </p:nvSpPr>
          <p:spPr>
            <a:xfrm>
              <a:off x="1120775" y="739775"/>
              <a:ext cx="60325" cy="157163"/>
            </a:xfrm>
            <a:custGeom>
              <a:avLst/>
              <a:gdLst/>
              <a:ahLst/>
              <a:cxnLst/>
              <a:rect l="l" t="t" r="r" b="b"/>
              <a:pathLst>
                <a:path w="36" h="94" extrusionOk="0">
                  <a:moveTo>
                    <a:pt x="21" y="94"/>
                  </a:moveTo>
                  <a:cubicBezTo>
                    <a:pt x="7" y="64"/>
                    <a:pt x="0" y="33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30"/>
                    <a:pt x="23" y="59"/>
                    <a:pt x="36" y="87"/>
                  </a:cubicBezTo>
                  <a:lnTo>
                    <a:pt x="21" y="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4"/>
            <p:cNvSpPr/>
            <p:nvPr/>
          </p:nvSpPr>
          <p:spPr>
            <a:xfrm>
              <a:off x="1184275" y="930275"/>
              <a:ext cx="127000" cy="125413"/>
            </a:xfrm>
            <a:custGeom>
              <a:avLst/>
              <a:gdLst/>
              <a:ahLst/>
              <a:cxnLst/>
              <a:rect l="l" t="t" r="r" b="b"/>
              <a:pathLst>
                <a:path w="76" h="75" extrusionOk="0">
                  <a:moveTo>
                    <a:pt x="67" y="75"/>
                  </a:moveTo>
                  <a:cubicBezTo>
                    <a:pt x="41" y="58"/>
                    <a:pt x="17" y="35"/>
                    <a:pt x="0" y="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0" y="24"/>
                    <a:pt x="51" y="45"/>
                    <a:pt x="76" y="61"/>
                  </a:cubicBezTo>
                  <a:lnTo>
                    <a:pt x="67" y="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4"/>
            <p:cNvSpPr/>
            <p:nvPr/>
          </p:nvSpPr>
          <p:spPr>
            <a:xfrm>
              <a:off x="1341438" y="1054100"/>
              <a:ext cx="69850" cy="46037"/>
            </a:xfrm>
            <a:custGeom>
              <a:avLst/>
              <a:gdLst/>
              <a:ahLst/>
              <a:cxnLst/>
              <a:rect l="l" t="t" r="r" b="b"/>
              <a:pathLst>
                <a:path w="41" h="27" extrusionOk="0">
                  <a:moveTo>
                    <a:pt x="37" y="27"/>
                  </a:moveTo>
                  <a:cubicBezTo>
                    <a:pt x="25" y="24"/>
                    <a:pt x="12" y="20"/>
                    <a:pt x="0" y="1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8" y="5"/>
                    <a:pt x="30" y="9"/>
                    <a:pt x="41" y="11"/>
                  </a:cubicBezTo>
                  <a:lnTo>
                    <a:pt x="37" y="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4"/>
            <p:cNvSpPr/>
            <p:nvPr/>
          </p:nvSpPr>
          <p:spPr>
            <a:xfrm>
              <a:off x="1447800" y="1057275"/>
              <a:ext cx="187325" cy="53975"/>
            </a:xfrm>
            <a:custGeom>
              <a:avLst/>
              <a:gdLst/>
              <a:ahLst/>
              <a:cxnLst/>
              <a:rect l="l" t="t" r="r" b="b"/>
              <a:pathLst>
                <a:path w="111" h="32" extrusionOk="0">
                  <a:moveTo>
                    <a:pt x="27" y="32"/>
                  </a:moveTo>
                  <a:cubicBezTo>
                    <a:pt x="18" y="32"/>
                    <a:pt x="9" y="31"/>
                    <a:pt x="0" y="3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0" y="15"/>
                    <a:pt x="18" y="15"/>
                    <a:pt x="27" y="15"/>
                  </a:cubicBezTo>
                  <a:cubicBezTo>
                    <a:pt x="54" y="15"/>
                    <a:pt x="80" y="10"/>
                    <a:pt x="104" y="0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84" y="26"/>
                    <a:pt x="56" y="32"/>
                    <a:pt x="27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4"/>
            <p:cNvSpPr/>
            <p:nvPr/>
          </p:nvSpPr>
          <p:spPr>
            <a:xfrm>
              <a:off x="1681163" y="923925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9" y="75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4" y="46"/>
                    <a:pt x="45" y="24"/>
                    <a:pt x="61" y="0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58" y="35"/>
                    <a:pt x="35" y="58"/>
                    <a:pt x="9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4"/>
            <p:cNvSpPr/>
            <p:nvPr/>
          </p:nvSpPr>
          <p:spPr>
            <a:xfrm>
              <a:off x="1830388" y="668338"/>
              <a:ext cx="34925" cy="142875"/>
            </a:xfrm>
            <a:custGeom>
              <a:avLst/>
              <a:gdLst/>
              <a:ahLst/>
              <a:cxnLst/>
              <a:rect l="l" t="t" r="r" b="b"/>
              <a:pathLst>
                <a:path w="20" h="85" extrusionOk="0">
                  <a:moveTo>
                    <a:pt x="16" y="8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" y="69"/>
                    <a:pt x="4" y="56"/>
                    <a:pt x="4" y="42"/>
                  </a:cubicBezTo>
                  <a:cubicBezTo>
                    <a:pt x="4" y="29"/>
                    <a:pt x="2" y="16"/>
                    <a:pt x="0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9" y="14"/>
                    <a:pt x="20" y="28"/>
                    <a:pt x="20" y="42"/>
                  </a:cubicBezTo>
                  <a:cubicBezTo>
                    <a:pt x="20" y="57"/>
                    <a:pt x="19" y="71"/>
                    <a:pt x="16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4"/>
            <p:cNvSpPr/>
            <p:nvPr/>
          </p:nvSpPr>
          <p:spPr>
            <a:xfrm>
              <a:off x="1695450" y="438150"/>
              <a:ext cx="144463" cy="174625"/>
            </a:xfrm>
            <a:custGeom>
              <a:avLst/>
              <a:gdLst/>
              <a:ahLst/>
              <a:cxnLst/>
              <a:rect l="l" t="t" r="r" b="b"/>
              <a:pathLst>
                <a:path w="85" h="103" extrusionOk="0">
                  <a:moveTo>
                    <a:pt x="70" y="103"/>
                  </a:moveTo>
                  <a:cubicBezTo>
                    <a:pt x="55" y="67"/>
                    <a:pt x="31" y="36"/>
                    <a:pt x="0" y="1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4" y="25"/>
                    <a:pt x="70" y="58"/>
                    <a:pt x="85" y="97"/>
                  </a:cubicBezTo>
                  <a:lnTo>
                    <a:pt x="70" y="1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14"/>
            <p:cNvSpPr/>
            <p:nvPr/>
          </p:nvSpPr>
          <p:spPr>
            <a:xfrm>
              <a:off x="1449388" y="368300"/>
              <a:ext cx="228600" cy="71438"/>
            </a:xfrm>
            <a:custGeom>
              <a:avLst/>
              <a:gdLst/>
              <a:ahLst/>
              <a:cxnLst/>
              <a:rect l="l" t="t" r="r" b="b"/>
              <a:pathLst>
                <a:path w="135" h="43" extrusionOk="0">
                  <a:moveTo>
                    <a:pt x="127" y="43"/>
                  </a:moveTo>
                  <a:cubicBezTo>
                    <a:pt x="96" y="26"/>
                    <a:pt x="61" y="16"/>
                    <a:pt x="26" y="16"/>
                  </a:cubicBezTo>
                  <a:cubicBezTo>
                    <a:pt x="18" y="16"/>
                    <a:pt x="10" y="17"/>
                    <a:pt x="2" y="1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9" y="0"/>
                    <a:pt x="17" y="0"/>
                    <a:pt x="26" y="0"/>
                  </a:cubicBezTo>
                  <a:cubicBezTo>
                    <a:pt x="64" y="0"/>
                    <a:pt x="102" y="10"/>
                    <a:pt x="135" y="29"/>
                  </a:cubicBezTo>
                  <a:lnTo>
                    <a:pt x="127" y="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14"/>
            <p:cNvSpPr/>
            <p:nvPr/>
          </p:nvSpPr>
          <p:spPr>
            <a:xfrm>
              <a:off x="1296988" y="377825"/>
              <a:ext cx="114300" cy="69850"/>
            </a:xfrm>
            <a:custGeom>
              <a:avLst/>
              <a:gdLst/>
              <a:ahLst/>
              <a:cxnLst/>
              <a:rect l="l" t="t" r="r" b="b"/>
              <a:pathLst>
                <a:path w="68" h="41" extrusionOk="0">
                  <a:moveTo>
                    <a:pt x="9" y="41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20" y="15"/>
                    <a:pt x="42" y="6"/>
                    <a:pt x="64" y="0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47" y="21"/>
                    <a:pt x="28" y="30"/>
                    <a:pt x="9" y="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14"/>
            <p:cNvSpPr/>
            <p:nvPr/>
          </p:nvSpPr>
          <p:spPr>
            <a:xfrm>
              <a:off x="1127125" y="468313"/>
              <a:ext cx="130175" cy="206375"/>
            </a:xfrm>
            <a:custGeom>
              <a:avLst/>
              <a:gdLst/>
              <a:ahLst/>
              <a:cxnLst/>
              <a:rect l="l" t="t" r="r" b="b"/>
              <a:pathLst>
                <a:path w="77" h="122" extrusionOk="0">
                  <a:moveTo>
                    <a:pt x="16" y="122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9" y="73"/>
                    <a:pt x="31" y="32"/>
                    <a:pt x="65" y="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45" y="42"/>
                    <a:pt x="24" y="80"/>
                    <a:pt x="16" y="1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14"/>
            <p:cNvSpPr/>
            <p:nvPr/>
          </p:nvSpPr>
          <p:spPr>
            <a:xfrm>
              <a:off x="1192213" y="847725"/>
              <a:ext cx="80963" cy="109538"/>
            </a:xfrm>
            <a:custGeom>
              <a:avLst/>
              <a:gdLst/>
              <a:ahLst/>
              <a:cxnLst/>
              <a:rect l="l" t="t" r="r" b="b"/>
              <a:pathLst>
                <a:path w="48" h="65" extrusionOk="0">
                  <a:moveTo>
                    <a:pt x="38" y="65"/>
                  </a:moveTo>
                  <a:cubicBezTo>
                    <a:pt x="21" y="47"/>
                    <a:pt x="9" y="27"/>
                    <a:pt x="0" y="5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21" y="21"/>
                    <a:pt x="33" y="39"/>
                    <a:pt x="48" y="56"/>
                  </a:cubicBezTo>
                  <a:lnTo>
                    <a:pt x="38" y="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14"/>
            <p:cNvSpPr/>
            <p:nvPr/>
          </p:nvSpPr>
          <p:spPr>
            <a:xfrm>
              <a:off x="1284288" y="966788"/>
              <a:ext cx="209550" cy="93663"/>
            </a:xfrm>
            <a:custGeom>
              <a:avLst/>
              <a:gdLst/>
              <a:ahLst/>
              <a:cxnLst/>
              <a:rect l="l" t="t" r="r" b="b"/>
              <a:pathLst>
                <a:path w="124" h="56" extrusionOk="0">
                  <a:moveTo>
                    <a:pt x="124" y="56"/>
                  </a:moveTo>
                  <a:cubicBezTo>
                    <a:pt x="78" y="56"/>
                    <a:pt x="34" y="40"/>
                    <a:pt x="0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1" y="28"/>
                    <a:pt x="82" y="43"/>
                    <a:pt x="124" y="43"/>
                  </a:cubicBezTo>
                  <a:lnTo>
                    <a:pt x="124" y="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14"/>
            <p:cNvSpPr/>
            <p:nvPr/>
          </p:nvSpPr>
          <p:spPr>
            <a:xfrm>
              <a:off x="1555750" y="963613"/>
              <a:ext cx="150813" cy="90488"/>
            </a:xfrm>
            <a:custGeom>
              <a:avLst/>
              <a:gdLst/>
              <a:ahLst/>
              <a:cxnLst/>
              <a:rect l="l" t="t" r="r" b="b"/>
              <a:pathLst>
                <a:path w="89" h="54" extrusionOk="0">
                  <a:moveTo>
                    <a:pt x="3" y="54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30" y="34"/>
                    <a:pt x="57" y="20"/>
                    <a:pt x="80" y="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65" y="32"/>
                    <a:pt x="35" y="47"/>
                    <a:pt x="3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14"/>
            <p:cNvSpPr/>
            <p:nvPr/>
          </p:nvSpPr>
          <p:spPr>
            <a:xfrm>
              <a:off x="1714500" y="839788"/>
              <a:ext cx="82550" cy="117475"/>
            </a:xfrm>
            <a:custGeom>
              <a:avLst/>
              <a:gdLst/>
              <a:ahLst/>
              <a:cxnLst/>
              <a:rect l="l" t="t" r="r" b="b"/>
              <a:pathLst>
                <a:path w="49" h="69" extrusionOk="0">
                  <a:moveTo>
                    <a:pt x="10" y="69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6" y="42"/>
                    <a:pt x="28" y="22"/>
                    <a:pt x="36" y="0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0" y="29"/>
                    <a:pt x="27" y="50"/>
                    <a:pt x="10" y="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14"/>
            <p:cNvSpPr/>
            <p:nvPr/>
          </p:nvSpPr>
          <p:spPr>
            <a:xfrm>
              <a:off x="1784350" y="663575"/>
              <a:ext cx="31750" cy="133350"/>
            </a:xfrm>
            <a:custGeom>
              <a:avLst/>
              <a:gdLst/>
              <a:ahLst/>
              <a:cxnLst/>
              <a:rect l="l" t="t" r="r" b="b"/>
              <a:pathLst>
                <a:path w="19" h="79" extrusionOk="0">
                  <a:moveTo>
                    <a:pt x="16" y="79"/>
                  </a:moveTo>
                  <a:cubicBezTo>
                    <a:pt x="2" y="77"/>
                    <a:pt x="2" y="77"/>
                    <a:pt x="2" y="77"/>
                  </a:cubicBezTo>
                  <a:cubicBezTo>
                    <a:pt x="4" y="66"/>
                    <a:pt x="5" y="56"/>
                    <a:pt x="5" y="45"/>
                  </a:cubicBezTo>
                  <a:cubicBezTo>
                    <a:pt x="5" y="31"/>
                    <a:pt x="4" y="17"/>
                    <a:pt x="0" y="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7" y="15"/>
                    <a:pt x="19" y="30"/>
                    <a:pt x="19" y="45"/>
                  </a:cubicBezTo>
                  <a:cubicBezTo>
                    <a:pt x="19" y="57"/>
                    <a:pt x="18" y="68"/>
                    <a:pt x="16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14"/>
            <p:cNvSpPr/>
            <p:nvPr/>
          </p:nvSpPr>
          <p:spPr>
            <a:xfrm>
              <a:off x="1714500" y="520700"/>
              <a:ext cx="80963" cy="112712"/>
            </a:xfrm>
            <a:custGeom>
              <a:avLst/>
              <a:gdLst/>
              <a:ahLst/>
              <a:cxnLst/>
              <a:rect l="l" t="t" r="r" b="b"/>
              <a:pathLst>
                <a:path w="48" h="66" extrusionOk="0">
                  <a:moveTo>
                    <a:pt x="35" y="66"/>
                  </a:moveTo>
                  <a:cubicBezTo>
                    <a:pt x="27" y="45"/>
                    <a:pt x="15" y="26"/>
                    <a:pt x="0" y="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6" y="18"/>
                    <a:pt x="39" y="39"/>
                    <a:pt x="48" y="61"/>
                  </a:cubicBezTo>
                  <a:lnTo>
                    <a:pt x="3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14"/>
            <p:cNvSpPr/>
            <p:nvPr/>
          </p:nvSpPr>
          <p:spPr>
            <a:xfrm>
              <a:off x="1558925" y="425450"/>
              <a:ext cx="139700" cy="82550"/>
            </a:xfrm>
            <a:custGeom>
              <a:avLst/>
              <a:gdLst/>
              <a:ahLst/>
              <a:cxnLst/>
              <a:rect l="l" t="t" r="r" b="b"/>
              <a:pathLst>
                <a:path w="82" h="49" extrusionOk="0">
                  <a:moveTo>
                    <a:pt x="73" y="49"/>
                  </a:moveTo>
                  <a:cubicBezTo>
                    <a:pt x="52" y="32"/>
                    <a:pt x="27" y="19"/>
                    <a:pt x="0" y="1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2" y="6"/>
                    <a:pt x="59" y="20"/>
                    <a:pt x="82" y="38"/>
                  </a:cubicBezTo>
                  <a:lnTo>
                    <a:pt x="73" y="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14"/>
            <p:cNvSpPr/>
            <p:nvPr/>
          </p:nvSpPr>
          <p:spPr>
            <a:xfrm>
              <a:off x="1327150" y="417513"/>
              <a:ext cx="198437" cy="66675"/>
            </a:xfrm>
            <a:custGeom>
              <a:avLst/>
              <a:gdLst/>
              <a:ahLst/>
              <a:cxnLst/>
              <a:rect l="l" t="t" r="r" b="b"/>
              <a:pathLst>
                <a:path w="118" h="40" extrusionOk="0">
                  <a:moveTo>
                    <a:pt x="7" y="4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30" y="10"/>
                    <a:pt x="64" y="0"/>
                    <a:pt x="99" y="0"/>
                  </a:cubicBezTo>
                  <a:cubicBezTo>
                    <a:pt x="105" y="0"/>
                    <a:pt x="111" y="0"/>
                    <a:pt x="118" y="1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1" y="14"/>
                    <a:pt x="105" y="14"/>
                    <a:pt x="99" y="14"/>
                  </a:cubicBezTo>
                  <a:cubicBezTo>
                    <a:pt x="66" y="14"/>
                    <a:pt x="35" y="23"/>
                    <a:pt x="7" y="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14"/>
            <p:cNvSpPr/>
            <p:nvPr/>
          </p:nvSpPr>
          <p:spPr>
            <a:xfrm>
              <a:off x="1195388" y="487363"/>
              <a:ext cx="111125" cy="138113"/>
            </a:xfrm>
            <a:custGeom>
              <a:avLst/>
              <a:gdLst/>
              <a:ahLst/>
              <a:cxnLst/>
              <a:rect l="l" t="t" r="r" b="b"/>
              <a:pathLst>
                <a:path w="66" h="82" extrusionOk="0">
                  <a:moveTo>
                    <a:pt x="12" y="82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2" y="47"/>
                    <a:pt x="32" y="20"/>
                    <a:pt x="58" y="0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43" y="29"/>
                    <a:pt x="24" y="54"/>
                    <a:pt x="12" y="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14"/>
            <p:cNvSpPr/>
            <p:nvPr/>
          </p:nvSpPr>
          <p:spPr>
            <a:xfrm>
              <a:off x="1171575" y="661988"/>
              <a:ext cx="31750" cy="152400"/>
            </a:xfrm>
            <a:custGeom>
              <a:avLst/>
              <a:gdLst/>
              <a:ahLst/>
              <a:cxnLst/>
              <a:rect l="l" t="t" r="r" b="b"/>
              <a:pathLst>
                <a:path w="19" h="91" extrusionOk="0">
                  <a:moveTo>
                    <a:pt x="5" y="91"/>
                  </a:moveTo>
                  <a:cubicBezTo>
                    <a:pt x="1" y="76"/>
                    <a:pt x="0" y="61"/>
                    <a:pt x="0" y="46"/>
                  </a:cubicBezTo>
                  <a:cubicBezTo>
                    <a:pt x="0" y="31"/>
                    <a:pt x="2" y="15"/>
                    <a:pt x="5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5" y="17"/>
                    <a:pt x="13" y="32"/>
                    <a:pt x="13" y="46"/>
                  </a:cubicBezTo>
                  <a:cubicBezTo>
                    <a:pt x="13" y="60"/>
                    <a:pt x="15" y="74"/>
                    <a:pt x="18" y="87"/>
                  </a:cubicBezTo>
                  <a:lnTo>
                    <a:pt x="5" y="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14"/>
            <p:cNvSpPr/>
            <p:nvPr/>
          </p:nvSpPr>
          <p:spPr>
            <a:xfrm>
              <a:off x="1493838" y="806450"/>
              <a:ext cx="265113" cy="207963"/>
            </a:xfrm>
            <a:custGeom>
              <a:avLst/>
              <a:gdLst/>
              <a:ahLst/>
              <a:cxnLst/>
              <a:rect l="l" t="t" r="r" b="b"/>
              <a:pathLst>
                <a:path w="157" h="123" extrusionOk="0">
                  <a:moveTo>
                    <a:pt x="0" y="123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70" y="116"/>
                    <a:pt x="132" y="68"/>
                    <a:pt x="150" y="0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38" y="73"/>
                    <a:pt x="73" y="123"/>
                    <a:pt x="0" y="1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14"/>
            <p:cNvSpPr/>
            <p:nvPr/>
          </p:nvSpPr>
          <p:spPr>
            <a:xfrm>
              <a:off x="1752600" y="693738"/>
              <a:ext cx="14288" cy="46037"/>
            </a:xfrm>
            <a:custGeom>
              <a:avLst/>
              <a:gdLst/>
              <a:ahLst/>
              <a:cxnLst/>
              <a:rect l="l" t="t" r="r" b="b"/>
              <a:pathLst>
                <a:path w="9" h="27" extrusionOk="0">
                  <a:moveTo>
                    <a:pt x="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3" y="19"/>
                    <a:pt x="2" y="10"/>
                    <a:pt x="0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9"/>
                    <a:pt x="9" y="18"/>
                    <a:pt x="9" y="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14"/>
            <p:cNvSpPr/>
            <p:nvPr/>
          </p:nvSpPr>
          <p:spPr>
            <a:xfrm>
              <a:off x="1658938" y="527050"/>
              <a:ext cx="46037" cy="44450"/>
            </a:xfrm>
            <a:custGeom>
              <a:avLst/>
              <a:gdLst/>
              <a:ahLst/>
              <a:cxnLst/>
              <a:rect l="l" t="t" r="r" b="b"/>
              <a:pathLst>
                <a:path w="27" h="27" extrusionOk="0">
                  <a:moveTo>
                    <a:pt x="21" y="27"/>
                  </a:moveTo>
                  <a:cubicBezTo>
                    <a:pt x="15" y="19"/>
                    <a:pt x="8" y="12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3" y="7"/>
                    <a:pt x="20" y="14"/>
                    <a:pt x="27" y="22"/>
                  </a:cubicBezTo>
                  <a:lnTo>
                    <a:pt x="21" y="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14"/>
            <p:cNvSpPr/>
            <p:nvPr/>
          </p:nvSpPr>
          <p:spPr>
            <a:xfrm>
              <a:off x="1524000" y="466725"/>
              <a:ext cx="123825" cy="55563"/>
            </a:xfrm>
            <a:custGeom>
              <a:avLst/>
              <a:gdLst/>
              <a:ahLst/>
              <a:cxnLst/>
              <a:rect l="l" t="t" r="r" b="b"/>
              <a:pathLst>
                <a:path w="73" h="33" extrusionOk="0">
                  <a:moveTo>
                    <a:pt x="70" y="33"/>
                  </a:moveTo>
                  <a:cubicBezTo>
                    <a:pt x="49" y="18"/>
                    <a:pt x="25" y="9"/>
                    <a:pt x="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3"/>
                    <a:pt x="52" y="12"/>
                    <a:pt x="73" y="27"/>
                  </a:cubicBezTo>
                  <a:lnTo>
                    <a:pt x="70" y="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14"/>
            <p:cNvSpPr/>
            <p:nvPr/>
          </p:nvSpPr>
          <p:spPr>
            <a:xfrm>
              <a:off x="1436688" y="465138"/>
              <a:ext cx="57150" cy="17463"/>
            </a:xfrm>
            <a:custGeom>
              <a:avLst/>
              <a:gdLst/>
              <a:ahLst/>
              <a:cxnLst/>
              <a:rect l="l" t="t" r="r" b="b"/>
              <a:pathLst>
                <a:path w="34" h="10" extrusionOk="0">
                  <a:moveTo>
                    <a:pt x="1" y="1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1" y="1"/>
                    <a:pt x="22" y="0"/>
                    <a:pt x="34" y="0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23" y="7"/>
                    <a:pt x="12" y="8"/>
                    <a:pt x="1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14"/>
            <p:cNvSpPr/>
            <p:nvPr/>
          </p:nvSpPr>
          <p:spPr>
            <a:xfrm>
              <a:off x="1231900" y="487363"/>
              <a:ext cx="158750" cy="173037"/>
            </a:xfrm>
            <a:custGeom>
              <a:avLst/>
              <a:gdLst/>
              <a:ahLst/>
              <a:cxnLst/>
              <a:rect l="l" t="t" r="r" b="b"/>
              <a:pathLst>
                <a:path w="94" h="102" extrusionOk="0">
                  <a:moveTo>
                    <a:pt x="6" y="102"/>
                  </a:moveTo>
                  <a:cubicBezTo>
                    <a:pt x="0" y="100"/>
                    <a:pt x="0" y="100"/>
                    <a:pt x="0" y="100"/>
                  </a:cubicBezTo>
                  <a:cubicBezTo>
                    <a:pt x="14" y="55"/>
                    <a:pt x="47" y="18"/>
                    <a:pt x="91" y="0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52" y="24"/>
                    <a:pt x="20" y="59"/>
                    <a:pt x="6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14"/>
            <p:cNvSpPr/>
            <p:nvPr/>
          </p:nvSpPr>
          <p:spPr>
            <a:xfrm>
              <a:off x="1219200" y="685800"/>
              <a:ext cx="15875" cy="53975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7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1" y="10"/>
                    <a:pt x="4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7" y="22"/>
                    <a:pt x="7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14"/>
            <p:cNvSpPr/>
            <p:nvPr/>
          </p:nvSpPr>
          <p:spPr>
            <a:xfrm>
              <a:off x="1231900" y="820738"/>
              <a:ext cx="111125" cy="144463"/>
            </a:xfrm>
            <a:custGeom>
              <a:avLst/>
              <a:gdLst/>
              <a:ahLst/>
              <a:cxnLst/>
              <a:rect l="l" t="t" r="r" b="b"/>
              <a:pathLst>
                <a:path w="66" h="86" extrusionOk="0">
                  <a:moveTo>
                    <a:pt x="62" y="86"/>
                  </a:moveTo>
                  <a:cubicBezTo>
                    <a:pt x="33" y="66"/>
                    <a:pt x="11" y="36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32"/>
                    <a:pt x="38" y="61"/>
                    <a:pt x="66" y="80"/>
                  </a:cubicBezTo>
                  <a:lnTo>
                    <a:pt x="62" y="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14"/>
            <p:cNvSpPr/>
            <p:nvPr/>
          </p:nvSpPr>
          <p:spPr>
            <a:xfrm>
              <a:off x="1377950" y="976313"/>
              <a:ext cx="38100" cy="25400"/>
            </a:xfrm>
            <a:custGeom>
              <a:avLst/>
              <a:gdLst/>
              <a:ahLst/>
              <a:cxnLst/>
              <a:rect l="l" t="t" r="r" b="b"/>
              <a:pathLst>
                <a:path w="23" h="15" extrusionOk="0">
                  <a:moveTo>
                    <a:pt x="21" y="15"/>
                  </a:moveTo>
                  <a:cubicBezTo>
                    <a:pt x="14" y="12"/>
                    <a:pt x="7" y="10"/>
                    <a:pt x="0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9" y="3"/>
                    <a:pt x="16" y="6"/>
                    <a:pt x="23" y="8"/>
                  </a:cubicBezTo>
                  <a:lnTo>
                    <a:pt x="2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4"/>
            <p:cNvSpPr/>
            <p:nvPr/>
          </p:nvSpPr>
          <p:spPr>
            <a:xfrm>
              <a:off x="1325563" y="739775"/>
              <a:ext cx="26988" cy="69850"/>
            </a:xfrm>
            <a:custGeom>
              <a:avLst/>
              <a:gdLst/>
              <a:ahLst/>
              <a:cxnLst/>
              <a:rect l="l" t="t" r="r" b="b"/>
              <a:pathLst>
                <a:path w="16" h="42" extrusionOk="0">
                  <a:moveTo>
                    <a:pt x="9" y="42"/>
                  </a:moveTo>
                  <a:cubicBezTo>
                    <a:pt x="3" y="29"/>
                    <a:pt x="0" y="15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4"/>
                    <a:pt x="11" y="27"/>
                    <a:pt x="16" y="39"/>
                  </a:cubicBezTo>
                  <a:lnTo>
                    <a:pt x="9" y="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4"/>
            <p:cNvSpPr/>
            <p:nvPr/>
          </p:nvSpPr>
          <p:spPr>
            <a:xfrm>
              <a:off x="1354138" y="825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0" y="34"/>
                  </a:moveTo>
                  <a:cubicBezTo>
                    <a:pt x="18" y="26"/>
                    <a:pt x="8" y="16"/>
                    <a:pt x="0" y="4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1"/>
                    <a:pt x="23" y="21"/>
                    <a:pt x="34" y="28"/>
                  </a:cubicBezTo>
                  <a:lnTo>
                    <a:pt x="30" y="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4"/>
            <p:cNvSpPr/>
            <p:nvPr/>
          </p:nvSpPr>
          <p:spPr>
            <a:xfrm>
              <a:off x="1423988" y="882650"/>
              <a:ext cx="33337" cy="20638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7" y="12"/>
                  </a:moveTo>
                  <a:cubicBezTo>
                    <a:pt x="11" y="11"/>
                    <a:pt x="6" y="9"/>
                    <a:pt x="0" y="6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8" y="2"/>
                    <a:pt x="14" y="4"/>
                    <a:pt x="19" y="5"/>
                  </a:cubicBezTo>
                  <a:lnTo>
                    <a:pt x="17" y="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4"/>
            <p:cNvSpPr/>
            <p:nvPr/>
          </p:nvSpPr>
          <p:spPr>
            <a:xfrm>
              <a:off x="1473200" y="884238"/>
              <a:ext cx="84138" cy="23812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12" y="14"/>
                  </a:moveTo>
                  <a:cubicBezTo>
                    <a:pt x="8" y="14"/>
                    <a:pt x="4" y="14"/>
                    <a:pt x="0" y="1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4" y="6"/>
                    <a:pt x="8" y="6"/>
                    <a:pt x="12" y="6"/>
                  </a:cubicBezTo>
                  <a:cubicBezTo>
                    <a:pt x="24" y="6"/>
                    <a:pt x="36" y="4"/>
                    <a:pt x="47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38" y="11"/>
                    <a:pt x="25" y="14"/>
                    <a:pt x="1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4"/>
            <p:cNvSpPr/>
            <p:nvPr/>
          </p:nvSpPr>
          <p:spPr>
            <a:xfrm>
              <a:off x="1577975" y="82391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4" y="3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" y="21"/>
                    <a:pt x="20" y="11"/>
                    <a:pt x="28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26" y="16"/>
                    <a:pt x="16" y="26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4"/>
            <p:cNvSpPr/>
            <p:nvPr/>
          </p:nvSpPr>
          <p:spPr>
            <a:xfrm>
              <a:off x="1646238" y="706438"/>
              <a:ext cx="14288" cy="65088"/>
            </a:xfrm>
            <a:custGeom>
              <a:avLst/>
              <a:gdLst/>
              <a:ahLst/>
              <a:cxnLst/>
              <a:rect l="l" t="t" r="r" b="b"/>
              <a:pathLst>
                <a:path w="9" h="38" extrusionOk="0">
                  <a:moveTo>
                    <a:pt x="8" y="38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1" y="31"/>
                    <a:pt x="2" y="25"/>
                    <a:pt x="2" y="19"/>
                  </a:cubicBezTo>
                  <a:cubicBezTo>
                    <a:pt x="2" y="13"/>
                    <a:pt x="1" y="7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6"/>
                    <a:pt x="9" y="13"/>
                    <a:pt x="9" y="19"/>
                  </a:cubicBezTo>
                  <a:cubicBezTo>
                    <a:pt x="9" y="26"/>
                    <a:pt x="9" y="32"/>
                    <a:pt x="8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4"/>
            <p:cNvSpPr/>
            <p:nvPr/>
          </p:nvSpPr>
          <p:spPr>
            <a:xfrm>
              <a:off x="1584325" y="603250"/>
              <a:ext cx="66675" cy="77787"/>
            </a:xfrm>
            <a:custGeom>
              <a:avLst/>
              <a:gdLst/>
              <a:ahLst/>
              <a:cxnLst/>
              <a:rect l="l" t="t" r="r" b="b"/>
              <a:pathLst>
                <a:path w="39" h="46" extrusionOk="0">
                  <a:moveTo>
                    <a:pt x="32" y="46"/>
                  </a:moveTo>
                  <a:cubicBezTo>
                    <a:pt x="25" y="30"/>
                    <a:pt x="14" y="16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0" y="11"/>
                    <a:pt x="32" y="26"/>
                    <a:pt x="39" y="44"/>
                  </a:cubicBezTo>
                  <a:lnTo>
                    <a:pt x="32" y="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4"/>
            <p:cNvSpPr/>
            <p:nvPr/>
          </p:nvSpPr>
          <p:spPr>
            <a:xfrm>
              <a:off x="1473200" y="571500"/>
              <a:ext cx="103187" cy="31750"/>
            </a:xfrm>
            <a:custGeom>
              <a:avLst/>
              <a:gdLst/>
              <a:ahLst/>
              <a:cxnLst/>
              <a:rect l="l" t="t" r="r" b="b"/>
              <a:pathLst>
                <a:path w="61" h="19" extrusionOk="0">
                  <a:moveTo>
                    <a:pt x="58" y="19"/>
                  </a:moveTo>
                  <a:cubicBezTo>
                    <a:pt x="44" y="11"/>
                    <a:pt x="28" y="7"/>
                    <a:pt x="12" y="7"/>
                  </a:cubicBezTo>
                  <a:cubicBezTo>
                    <a:pt x="8" y="7"/>
                    <a:pt x="5" y="7"/>
                    <a:pt x="1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29" y="0"/>
                    <a:pt x="46" y="4"/>
                    <a:pt x="61" y="13"/>
                  </a:cubicBezTo>
                  <a:lnTo>
                    <a:pt x="58" y="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4"/>
            <p:cNvSpPr/>
            <p:nvPr/>
          </p:nvSpPr>
          <p:spPr>
            <a:xfrm>
              <a:off x="1404938" y="574675"/>
              <a:ext cx="52388" cy="33337"/>
            </a:xfrm>
            <a:custGeom>
              <a:avLst/>
              <a:gdLst/>
              <a:ahLst/>
              <a:cxnLst/>
              <a:rect l="l" t="t" r="r" b="b"/>
              <a:pathLst>
                <a:path w="31" h="19" extrusionOk="0">
                  <a:moveTo>
                    <a:pt x="4" y="19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9" y="7"/>
                    <a:pt x="19" y="3"/>
                    <a:pt x="29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1" y="10"/>
                    <a:pt x="12" y="14"/>
                    <a:pt x="4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4"/>
            <p:cNvSpPr/>
            <p:nvPr/>
          </p:nvSpPr>
          <p:spPr>
            <a:xfrm>
              <a:off x="1328738" y="617538"/>
              <a:ext cx="57150" cy="92075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7" y="55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4" y="33"/>
                    <a:pt x="14" y="14"/>
                    <a:pt x="29" y="0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0" y="19"/>
                    <a:pt x="11" y="36"/>
                    <a:pt x="7" y="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4"/>
            <p:cNvSpPr/>
            <p:nvPr/>
          </p:nvSpPr>
          <p:spPr>
            <a:xfrm>
              <a:off x="1357313" y="78740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7" y="30"/>
                  </a:moveTo>
                  <a:cubicBezTo>
                    <a:pt x="10" y="21"/>
                    <a:pt x="4" y="1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0" y="9"/>
                    <a:pt x="15" y="18"/>
                    <a:pt x="22" y="25"/>
                  </a:cubicBezTo>
                  <a:lnTo>
                    <a:pt x="17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4"/>
            <p:cNvSpPr/>
            <p:nvPr/>
          </p:nvSpPr>
          <p:spPr>
            <a:xfrm>
              <a:off x="1400175" y="841375"/>
              <a:ext cx="93663" cy="44450"/>
            </a:xfrm>
            <a:custGeom>
              <a:avLst/>
              <a:gdLst/>
              <a:ahLst/>
              <a:cxnLst/>
              <a:rect l="l" t="t" r="r" b="b"/>
              <a:pathLst>
                <a:path w="56" h="26" extrusionOk="0">
                  <a:moveTo>
                    <a:pt x="56" y="26"/>
                  </a:moveTo>
                  <a:cubicBezTo>
                    <a:pt x="35" y="26"/>
                    <a:pt x="15" y="18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8" y="13"/>
                    <a:pt x="37" y="19"/>
                    <a:pt x="56" y="19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4"/>
            <p:cNvSpPr/>
            <p:nvPr/>
          </p:nvSpPr>
          <p:spPr>
            <a:xfrm>
              <a:off x="1522413" y="839788"/>
              <a:ext cx="68263" cy="42863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25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3" y="16"/>
                    <a:pt x="26" y="10"/>
                    <a:pt x="36" y="0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29" y="15"/>
                    <a:pt x="15" y="22"/>
                    <a:pt x="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4"/>
            <p:cNvSpPr/>
            <p:nvPr/>
          </p:nvSpPr>
          <p:spPr>
            <a:xfrm>
              <a:off x="1593850" y="784225"/>
              <a:ext cx="36513" cy="53975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5" y="32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7" y="19"/>
                    <a:pt x="13" y="10"/>
                    <a:pt x="16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8" y="13"/>
                    <a:pt x="12" y="23"/>
                    <a:pt x="5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4"/>
            <p:cNvSpPr/>
            <p:nvPr/>
          </p:nvSpPr>
          <p:spPr>
            <a:xfrm>
              <a:off x="1625600" y="704850"/>
              <a:ext cx="12700" cy="61913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2" y="30"/>
                    <a:pt x="2" y="25"/>
                    <a:pt x="2" y="20"/>
                  </a:cubicBezTo>
                  <a:cubicBezTo>
                    <a:pt x="2" y="14"/>
                    <a:pt x="1" y="7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8" y="13"/>
                    <a:pt x="8" y="20"/>
                  </a:cubicBezTo>
                  <a:cubicBezTo>
                    <a:pt x="8" y="25"/>
                    <a:pt x="8" y="31"/>
                    <a:pt x="7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4"/>
            <p:cNvSpPr/>
            <p:nvPr/>
          </p:nvSpPr>
          <p:spPr>
            <a:xfrm>
              <a:off x="1593850" y="64135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6" y="30"/>
                  </a:moveTo>
                  <a:cubicBezTo>
                    <a:pt x="12" y="20"/>
                    <a:pt x="7" y="12"/>
                    <a:pt x="0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8"/>
                    <a:pt x="18" y="17"/>
                    <a:pt x="22" y="28"/>
                  </a:cubicBezTo>
                  <a:lnTo>
                    <a:pt x="16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4"/>
            <p:cNvSpPr/>
            <p:nvPr/>
          </p:nvSpPr>
          <p:spPr>
            <a:xfrm>
              <a:off x="1524000" y="596900"/>
              <a:ext cx="61912" cy="38100"/>
            </a:xfrm>
            <a:custGeom>
              <a:avLst/>
              <a:gdLst/>
              <a:ahLst/>
              <a:cxnLst/>
              <a:rect l="l" t="t" r="r" b="b"/>
              <a:pathLst>
                <a:path w="37" h="22" extrusionOk="0">
                  <a:moveTo>
                    <a:pt x="33" y="22"/>
                  </a:moveTo>
                  <a:cubicBezTo>
                    <a:pt x="23" y="14"/>
                    <a:pt x="12" y="9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4" y="3"/>
                    <a:pt x="26" y="9"/>
                    <a:pt x="37" y="17"/>
                  </a:cubicBezTo>
                  <a:lnTo>
                    <a:pt x="33" y="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4"/>
            <p:cNvSpPr/>
            <p:nvPr/>
          </p:nvSpPr>
          <p:spPr>
            <a:xfrm>
              <a:off x="1417638" y="593725"/>
              <a:ext cx="90488" cy="30163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3" y="18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4" y="4"/>
                    <a:pt x="29" y="0"/>
                    <a:pt x="45" y="0"/>
                  </a:cubicBezTo>
                  <a:cubicBezTo>
                    <a:pt x="48" y="0"/>
                    <a:pt x="51" y="0"/>
                    <a:pt x="53" y="0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0" y="6"/>
                    <a:pt x="47" y="6"/>
                    <a:pt x="45" y="6"/>
                  </a:cubicBezTo>
                  <a:cubicBezTo>
                    <a:pt x="30" y="6"/>
                    <a:pt x="16" y="10"/>
                    <a:pt x="3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4"/>
            <p:cNvSpPr/>
            <p:nvPr/>
          </p:nvSpPr>
          <p:spPr>
            <a:xfrm>
              <a:off x="1358900" y="625475"/>
              <a:ext cx="50800" cy="63500"/>
            </a:xfrm>
            <a:custGeom>
              <a:avLst/>
              <a:gdLst/>
              <a:ahLst/>
              <a:cxnLst/>
              <a:rect l="l" t="t" r="r" b="b"/>
              <a:pathLst>
                <a:path w="30" h="37" extrusionOk="0">
                  <a:moveTo>
                    <a:pt x="6" y="37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5" y="21"/>
                    <a:pt x="14" y="9"/>
                    <a:pt x="26" y="0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19" y="13"/>
                    <a:pt x="11" y="24"/>
                    <a:pt x="6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4"/>
            <p:cNvSpPr/>
            <p:nvPr/>
          </p:nvSpPr>
          <p:spPr>
            <a:xfrm>
              <a:off x="1347788" y="703263"/>
              <a:ext cx="14288" cy="69850"/>
            </a:xfrm>
            <a:custGeom>
              <a:avLst/>
              <a:gdLst/>
              <a:ahLst/>
              <a:cxnLst/>
              <a:rect l="l" t="t" r="r" b="b"/>
              <a:pathLst>
                <a:path w="9" h="41" extrusionOk="0">
                  <a:moveTo>
                    <a:pt x="3" y="41"/>
                  </a:moveTo>
                  <a:cubicBezTo>
                    <a:pt x="1" y="35"/>
                    <a:pt x="0" y="28"/>
                    <a:pt x="0" y="21"/>
                  </a:cubicBezTo>
                  <a:cubicBezTo>
                    <a:pt x="0" y="14"/>
                    <a:pt x="1" y="7"/>
                    <a:pt x="3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8"/>
                    <a:pt x="7" y="15"/>
                    <a:pt x="7" y="21"/>
                  </a:cubicBezTo>
                  <a:cubicBezTo>
                    <a:pt x="7" y="28"/>
                    <a:pt x="7" y="34"/>
                    <a:pt x="9" y="40"/>
                  </a:cubicBezTo>
                  <a:lnTo>
                    <a:pt x="3" y="4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4"/>
            <p:cNvSpPr/>
            <p:nvPr/>
          </p:nvSpPr>
          <p:spPr>
            <a:xfrm>
              <a:off x="1493838" y="769938"/>
              <a:ext cx="119063" cy="93663"/>
            </a:xfrm>
            <a:custGeom>
              <a:avLst/>
              <a:gdLst/>
              <a:ahLst/>
              <a:cxnLst/>
              <a:rect l="l" t="t" r="r" b="b"/>
              <a:pathLst>
                <a:path w="71" h="56" extrusionOk="0">
                  <a:moveTo>
                    <a:pt x="0" y="56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32" y="53"/>
                    <a:pt x="60" y="31"/>
                    <a:pt x="68" y="0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62" y="33"/>
                    <a:pt x="33" y="56"/>
                    <a:pt x="0" y="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4"/>
            <p:cNvSpPr/>
            <p:nvPr/>
          </p:nvSpPr>
          <p:spPr>
            <a:xfrm>
              <a:off x="1609725" y="719138"/>
              <a:ext cx="7938" cy="20638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8"/>
                    <a:pt x="1" y="4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4"/>
                    <a:pt x="4" y="8"/>
                    <a:pt x="4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4"/>
            <p:cNvSpPr/>
            <p:nvPr/>
          </p:nvSpPr>
          <p:spPr>
            <a:xfrm>
              <a:off x="1568450" y="642938"/>
              <a:ext cx="20638" cy="20638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0" y="12"/>
                  </a:moveTo>
                  <a:cubicBezTo>
                    <a:pt x="7" y="9"/>
                    <a:pt x="4" y="6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" y="3"/>
                    <a:pt x="9" y="7"/>
                    <a:pt x="12" y="10"/>
                  </a:cubicBezTo>
                  <a:lnTo>
                    <a:pt x="10" y="1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4"/>
            <p:cNvSpPr/>
            <p:nvPr/>
          </p:nvSpPr>
          <p:spPr>
            <a:xfrm>
              <a:off x="1508125" y="615950"/>
              <a:ext cx="55563" cy="25400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1" y="15"/>
                  </a:moveTo>
                  <a:cubicBezTo>
                    <a:pt x="22" y="9"/>
                    <a:pt x="11" y="5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2"/>
                    <a:pt x="23" y="6"/>
                    <a:pt x="33" y="13"/>
                  </a:cubicBezTo>
                  <a:lnTo>
                    <a:pt x="3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4"/>
            <p:cNvSpPr/>
            <p:nvPr/>
          </p:nvSpPr>
          <p:spPr>
            <a:xfrm>
              <a:off x="1466850" y="615950"/>
              <a:ext cx="26988" cy="6350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" y="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0"/>
                    <a:pt x="11" y="0"/>
                    <a:pt x="16" y="0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1" y="3"/>
                    <a:pt x="6" y="3"/>
                    <a:pt x="1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4"/>
            <p:cNvSpPr/>
            <p:nvPr/>
          </p:nvSpPr>
          <p:spPr>
            <a:xfrm>
              <a:off x="1376363" y="625475"/>
              <a:ext cx="69850" cy="77787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3" y="46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6" y="25"/>
                    <a:pt x="21" y="8"/>
                    <a:pt x="41" y="0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23" y="11"/>
                    <a:pt x="9" y="26"/>
                    <a:pt x="3" y="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4"/>
            <p:cNvSpPr/>
            <p:nvPr/>
          </p:nvSpPr>
          <p:spPr>
            <a:xfrm>
              <a:off x="1368425" y="714375"/>
              <a:ext cx="9525" cy="25400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3" y="1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1" y="5"/>
                    <a:pt x="2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6"/>
                    <a:pt x="3" y="11"/>
                    <a:pt x="3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4"/>
            <p:cNvSpPr/>
            <p:nvPr/>
          </p:nvSpPr>
          <p:spPr>
            <a:xfrm>
              <a:off x="1376363" y="776288"/>
              <a:ext cx="50800" cy="65087"/>
            </a:xfrm>
            <a:custGeom>
              <a:avLst/>
              <a:gdLst/>
              <a:ahLst/>
              <a:cxnLst/>
              <a:rect l="l" t="t" r="r" b="b"/>
              <a:pathLst>
                <a:path w="30" h="39" extrusionOk="0">
                  <a:moveTo>
                    <a:pt x="28" y="39"/>
                  </a:moveTo>
                  <a:cubicBezTo>
                    <a:pt x="15" y="30"/>
                    <a:pt x="5" y="16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14"/>
                    <a:pt x="17" y="27"/>
                    <a:pt x="30" y="36"/>
                  </a:cubicBezTo>
                  <a:lnTo>
                    <a:pt x="28" y="3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4"/>
            <p:cNvSpPr/>
            <p:nvPr/>
          </p:nvSpPr>
          <p:spPr>
            <a:xfrm>
              <a:off x="1441450" y="847725"/>
              <a:ext cx="17463" cy="11113"/>
            </a:xfrm>
            <a:custGeom>
              <a:avLst/>
              <a:gdLst/>
              <a:ahLst/>
              <a:cxnLst/>
              <a:rect l="l" t="t" r="r" b="b"/>
              <a:pathLst>
                <a:path w="10" h="7" extrusionOk="0">
                  <a:moveTo>
                    <a:pt x="9" y="7"/>
                  </a:moveTo>
                  <a:cubicBezTo>
                    <a:pt x="6" y="6"/>
                    <a:pt x="3" y="4"/>
                    <a:pt x="0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7" y="3"/>
                    <a:pt x="10" y="4"/>
                  </a:cubicBezTo>
                  <a:lnTo>
                    <a:pt x="9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1" name="Google Shape;551;p14"/>
          <p:cNvGrpSpPr/>
          <p:nvPr/>
        </p:nvGrpSpPr>
        <p:grpSpPr>
          <a:xfrm>
            <a:off x="200268" y="-7"/>
            <a:ext cx="8943737" cy="4997924"/>
            <a:chOff x="200268" y="-7"/>
            <a:chExt cx="8943737" cy="4997924"/>
          </a:xfrm>
        </p:grpSpPr>
        <p:grpSp>
          <p:nvGrpSpPr>
            <p:cNvPr id="552" name="Google Shape;552;p14"/>
            <p:cNvGrpSpPr/>
            <p:nvPr/>
          </p:nvGrpSpPr>
          <p:grpSpPr>
            <a:xfrm rot="10800000" flipH="1">
              <a:off x="7356019" y="-7"/>
              <a:ext cx="1787985" cy="1790153"/>
              <a:chOff x="4087813" y="1714500"/>
              <a:chExt cx="1309688" cy="1311275"/>
            </a:xfrm>
          </p:grpSpPr>
          <p:sp>
            <p:nvSpPr>
              <p:cNvPr id="553" name="Google Shape;553;p14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4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4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4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4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4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4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4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1" name="Google Shape;561;p14"/>
            <p:cNvGrpSpPr/>
            <p:nvPr/>
          </p:nvGrpSpPr>
          <p:grpSpPr>
            <a:xfrm flipH="1">
              <a:off x="200268" y="4749486"/>
              <a:ext cx="1025928" cy="248431"/>
              <a:chOff x="4287838" y="1025525"/>
              <a:chExt cx="708025" cy="171450"/>
            </a:xfrm>
          </p:grpSpPr>
          <p:sp>
            <p:nvSpPr>
              <p:cNvPr id="562" name="Google Shape;562;p14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4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4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4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4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4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4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4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4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4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72" name="Google Shape;572;p14"/>
            <p:cNvCxnSpPr/>
            <p:nvPr/>
          </p:nvCxnSpPr>
          <p:spPr>
            <a:xfrm>
              <a:off x="713221" y="271275"/>
              <a:ext cx="2783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16"/>
          <p:cNvSpPr txBox="1">
            <a:spLocks noGrp="1"/>
          </p:cNvSpPr>
          <p:nvPr>
            <p:ph type="subTitle" idx="1"/>
          </p:nvPr>
        </p:nvSpPr>
        <p:spPr>
          <a:xfrm>
            <a:off x="713225" y="2366750"/>
            <a:ext cx="2240400" cy="17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p16"/>
          <p:cNvSpPr txBox="1">
            <a:spLocks noGrp="1"/>
          </p:cNvSpPr>
          <p:nvPr>
            <p:ph type="subTitle" idx="2"/>
          </p:nvPr>
        </p:nvSpPr>
        <p:spPr>
          <a:xfrm>
            <a:off x="3451796" y="2366750"/>
            <a:ext cx="2240400" cy="17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p16"/>
          <p:cNvSpPr txBox="1">
            <a:spLocks noGrp="1"/>
          </p:cNvSpPr>
          <p:nvPr>
            <p:ph type="subTitle" idx="3"/>
          </p:nvPr>
        </p:nvSpPr>
        <p:spPr>
          <a:xfrm>
            <a:off x="6190374" y="2366750"/>
            <a:ext cx="2240400" cy="17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6" name="Google Shape;606;p16"/>
          <p:cNvSpPr txBox="1">
            <a:spLocks noGrp="1"/>
          </p:cNvSpPr>
          <p:nvPr>
            <p:ph type="subTitle" idx="4"/>
          </p:nvPr>
        </p:nvSpPr>
        <p:spPr>
          <a:xfrm>
            <a:off x="713225" y="173465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07" name="Google Shape;607;p16"/>
          <p:cNvSpPr txBox="1">
            <a:spLocks noGrp="1"/>
          </p:cNvSpPr>
          <p:nvPr>
            <p:ph type="subTitle" idx="5"/>
          </p:nvPr>
        </p:nvSpPr>
        <p:spPr>
          <a:xfrm>
            <a:off x="3451798" y="173465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08" name="Google Shape;608;p16"/>
          <p:cNvSpPr txBox="1">
            <a:spLocks noGrp="1"/>
          </p:cNvSpPr>
          <p:nvPr>
            <p:ph type="subTitle" idx="6"/>
          </p:nvPr>
        </p:nvSpPr>
        <p:spPr>
          <a:xfrm>
            <a:off x="6190372" y="173465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609" name="Google Shape;609;p16"/>
          <p:cNvGrpSpPr/>
          <p:nvPr/>
        </p:nvGrpSpPr>
        <p:grpSpPr>
          <a:xfrm>
            <a:off x="7980606" y="4154888"/>
            <a:ext cx="900146" cy="898301"/>
            <a:chOff x="1120775" y="368300"/>
            <a:chExt cx="744538" cy="742950"/>
          </a:xfrm>
        </p:grpSpPr>
        <p:sp>
          <p:nvSpPr>
            <p:cNvPr id="610" name="Google Shape;610;p16"/>
            <p:cNvSpPr/>
            <p:nvPr/>
          </p:nvSpPr>
          <p:spPr>
            <a:xfrm>
              <a:off x="1120775" y="739775"/>
              <a:ext cx="60325" cy="157163"/>
            </a:xfrm>
            <a:custGeom>
              <a:avLst/>
              <a:gdLst/>
              <a:ahLst/>
              <a:cxnLst/>
              <a:rect l="l" t="t" r="r" b="b"/>
              <a:pathLst>
                <a:path w="36" h="94" extrusionOk="0">
                  <a:moveTo>
                    <a:pt x="21" y="94"/>
                  </a:moveTo>
                  <a:cubicBezTo>
                    <a:pt x="7" y="64"/>
                    <a:pt x="0" y="33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30"/>
                    <a:pt x="23" y="59"/>
                    <a:pt x="36" y="87"/>
                  </a:cubicBezTo>
                  <a:lnTo>
                    <a:pt x="21" y="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6"/>
            <p:cNvSpPr/>
            <p:nvPr/>
          </p:nvSpPr>
          <p:spPr>
            <a:xfrm>
              <a:off x="1184275" y="930275"/>
              <a:ext cx="127000" cy="125413"/>
            </a:xfrm>
            <a:custGeom>
              <a:avLst/>
              <a:gdLst/>
              <a:ahLst/>
              <a:cxnLst/>
              <a:rect l="l" t="t" r="r" b="b"/>
              <a:pathLst>
                <a:path w="76" h="75" extrusionOk="0">
                  <a:moveTo>
                    <a:pt x="67" y="75"/>
                  </a:moveTo>
                  <a:cubicBezTo>
                    <a:pt x="41" y="58"/>
                    <a:pt x="17" y="35"/>
                    <a:pt x="0" y="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0" y="24"/>
                    <a:pt x="51" y="45"/>
                    <a:pt x="76" y="61"/>
                  </a:cubicBezTo>
                  <a:lnTo>
                    <a:pt x="67" y="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6"/>
            <p:cNvSpPr/>
            <p:nvPr/>
          </p:nvSpPr>
          <p:spPr>
            <a:xfrm>
              <a:off x="1341438" y="1054100"/>
              <a:ext cx="69850" cy="46037"/>
            </a:xfrm>
            <a:custGeom>
              <a:avLst/>
              <a:gdLst/>
              <a:ahLst/>
              <a:cxnLst/>
              <a:rect l="l" t="t" r="r" b="b"/>
              <a:pathLst>
                <a:path w="41" h="27" extrusionOk="0">
                  <a:moveTo>
                    <a:pt x="37" y="27"/>
                  </a:moveTo>
                  <a:cubicBezTo>
                    <a:pt x="25" y="24"/>
                    <a:pt x="12" y="20"/>
                    <a:pt x="0" y="1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8" y="5"/>
                    <a:pt x="30" y="9"/>
                    <a:pt x="41" y="11"/>
                  </a:cubicBezTo>
                  <a:lnTo>
                    <a:pt x="37" y="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6"/>
            <p:cNvSpPr/>
            <p:nvPr/>
          </p:nvSpPr>
          <p:spPr>
            <a:xfrm>
              <a:off x="1447800" y="1057275"/>
              <a:ext cx="187325" cy="53975"/>
            </a:xfrm>
            <a:custGeom>
              <a:avLst/>
              <a:gdLst/>
              <a:ahLst/>
              <a:cxnLst/>
              <a:rect l="l" t="t" r="r" b="b"/>
              <a:pathLst>
                <a:path w="111" h="32" extrusionOk="0">
                  <a:moveTo>
                    <a:pt x="27" y="32"/>
                  </a:moveTo>
                  <a:cubicBezTo>
                    <a:pt x="18" y="32"/>
                    <a:pt x="9" y="31"/>
                    <a:pt x="0" y="3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0" y="15"/>
                    <a:pt x="18" y="15"/>
                    <a:pt x="27" y="15"/>
                  </a:cubicBezTo>
                  <a:cubicBezTo>
                    <a:pt x="54" y="15"/>
                    <a:pt x="80" y="10"/>
                    <a:pt x="104" y="0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84" y="26"/>
                    <a:pt x="56" y="32"/>
                    <a:pt x="27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6"/>
            <p:cNvSpPr/>
            <p:nvPr/>
          </p:nvSpPr>
          <p:spPr>
            <a:xfrm>
              <a:off x="1681163" y="923925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9" y="75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4" y="46"/>
                    <a:pt x="45" y="24"/>
                    <a:pt x="61" y="0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58" y="35"/>
                    <a:pt x="35" y="58"/>
                    <a:pt x="9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6"/>
            <p:cNvSpPr/>
            <p:nvPr/>
          </p:nvSpPr>
          <p:spPr>
            <a:xfrm>
              <a:off x="1830388" y="668338"/>
              <a:ext cx="34925" cy="142875"/>
            </a:xfrm>
            <a:custGeom>
              <a:avLst/>
              <a:gdLst/>
              <a:ahLst/>
              <a:cxnLst/>
              <a:rect l="l" t="t" r="r" b="b"/>
              <a:pathLst>
                <a:path w="20" h="85" extrusionOk="0">
                  <a:moveTo>
                    <a:pt x="16" y="8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" y="69"/>
                    <a:pt x="4" y="56"/>
                    <a:pt x="4" y="42"/>
                  </a:cubicBezTo>
                  <a:cubicBezTo>
                    <a:pt x="4" y="29"/>
                    <a:pt x="2" y="16"/>
                    <a:pt x="0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9" y="14"/>
                    <a:pt x="20" y="28"/>
                    <a:pt x="20" y="42"/>
                  </a:cubicBezTo>
                  <a:cubicBezTo>
                    <a:pt x="20" y="57"/>
                    <a:pt x="19" y="71"/>
                    <a:pt x="16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6"/>
            <p:cNvSpPr/>
            <p:nvPr/>
          </p:nvSpPr>
          <p:spPr>
            <a:xfrm>
              <a:off x="1695450" y="438150"/>
              <a:ext cx="144463" cy="174625"/>
            </a:xfrm>
            <a:custGeom>
              <a:avLst/>
              <a:gdLst/>
              <a:ahLst/>
              <a:cxnLst/>
              <a:rect l="l" t="t" r="r" b="b"/>
              <a:pathLst>
                <a:path w="85" h="103" extrusionOk="0">
                  <a:moveTo>
                    <a:pt x="70" y="103"/>
                  </a:moveTo>
                  <a:cubicBezTo>
                    <a:pt x="55" y="67"/>
                    <a:pt x="31" y="36"/>
                    <a:pt x="0" y="1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4" y="25"/>
                    <a:pt x="70" y="58"/>
                    <a:pt x="85" y="97"/>
                  </a:cubicBezTo>
                  <a:lnTo>
                    <a:pt x="70" y="1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6"/>
            <p:cNvSpPr/>
            <p:nvPr/>
          </p:nvSpPr>
          <p:spPr>
            <a:xfrm>
              <a:off x="1449388" y="368300"/>
              <a:ext cx="228600" cy="71438"/>
            </a:xfrm>
            <a:custGeom>
              <a:avLst/>
              <a:gdLst/>
              <a:ahLst/>
              <a:cxnLst/>
              <a:rect l="l" t="t" r="r" b="b"/>
              <a:pathLst>
                <a:path w="135" h="43" extrusionOk="0">
                  <a:moveTo>
                    <a:pt x="127" y="43"/>
                  </a:moveTo>
                  <a:cubicBezTo>
                    <a:pt x="96" y="26"/>
                    <a:pt x="61" y="16"/>
                    <a:pt x="26" y="16"/>
                  </a:cubicBezTo>
                  <a:cubicBezTo>
                    <a:pt x="18" y="16"/>
                    <a:pt x="10" y="17"/>
                    <a:pt x="2" y="1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9" y="0"/>
                    <a:pt x="17" y="0"/>
                    <a:pt x="26" y="0"/>
                  </a:cubicBezTo>
                  <a:cubicBezTo>
                    <a:pt x="64" y="0"/>
                    <a:pt x="102" y="10"/>
                    <a:pt x="135" y="29"/>
                  </a:cubicBezTo>
                  <a:lnTo>
                    <a:pt x="127" y="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6"/>
            <p:cNvSpPr/>
            <p:nvPr/>
          </p:nvSpPr>
          <p:spPr>
            <a:xfrm>
              <a:off x="1296988" y="377825"/>
              <a:ext cx="114300" cy="69850"/>
            </a:xfrm>
            <a:custGeom>
              <a:avLst/>
              <a:gdLst/>
              <a:ahLst/>
              <a:cxnLst/>
              <a:rect l="l" t="t" r="r" b="b"/>
              <a:pathLst>
                <a:path w="68" h="41" extrusionOk="0">
                  <a:moveTo>
                    <a:pt x="9" y="41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20" y="15"/>
                    <a:pt x="42" y="6"/>
                    <a:pt x="64" y="0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47" y="21"/>
                    <a:pt x="28" y="30"/>
                    <a:pt x="9" y="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6"/>
            <p:cNvSpPr/>
            <p:nvPr/>
          </p:nvSpPr>
          <p:spPr>
            <a:xfrm>
              <a:off x="1127125" y="468313"/>
              <a:ext cx="130175" cy="206375"/>
            </a:xfrm>
            <a:custGeom>
              <a:avLst/>
              <a:gdLst/>
              <a:ahLst/>
              <a:cxnLst/>
              <a:rect l="l" t="t" r="r" b="b"/>
              <a:pathLst>
                <a:path w="77" h="122" extrusionOk="0">
                  <a:moveTo>
                    <a:pt x="16" y="122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9" y="73"/>
                    <a:pt x="31" y="32"/>
                    <a:pt x="65" y="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45" y="42"/>
                    <a:pt x="24" y="80"/>
                    <a:pt x="16" y="1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16"/>
            <p:cNvSpPr/>
            <p:nvPr/>
          </p:nvSpPr>
          <p:spPr>
            <a:xfrm>
              <a:off x="1192213" y="847725"/>
              <a:ext cx="80963" cy="109538"/>
            </a:xfrm>
            <a:custGeom>
              <a:avLst/>
              <a:gdLst/>
              <a:ahLst/>
              <a:cxnLst/>
              <a:rect l="l" t="t" r="r" b="b"/>
              <a:pathLst>
                <a:path w="48" h="65" extrusionOk="0">
                  <a:moveTo>
                    <a:pt x="38" y="65"/>
                  </a:moveTo>
                  <a:cubicBezTo>
                    <a:pt x="21" y="47"/>
                    <a:pt x="9" y="27"/>
                    <a:pt x="0" y="5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21" y="21"/>
                    <a:pt x="33" y="39"/>
                    <a:pt x="48" y="56"/>
                  </a:cubicBezTo>
                  <a:lnTo>
                    <a:pt x="38" y="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16"/>
            <p:cNvSpPr/>
            <p:nvPr/>
          </p:nvSpPr>
          <p:spPr>
            <a:xfrm>
              <a:off x="1284288" y="966788"/>
              <a:ext cx="209550" cy="93663"/>
            </a:xfrm>
            <a:custGeom>
              <a:avLst/>
              <a:gdLst/>
              <a:ahLst/>
              <a:cxnLst/>
              <a:rect l="l" t="t" r="r" b="b"/>
              <a:pathLst>
                <a:path w="124" h="56" extrusionOk="0">
                  <a:moveTo>
                    <a:pt x="124" y="56"/>
                  </a:moveTo>
                  <a:cubicBezTo>
                    <a:pt x="78" y="56"/>
                    <a:pt x="34" y="40"/>
                    <a:pt x="0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1" y="28"/>
                    <a:pt x="82" y="43"/>
                    <a:pt x="124" y="43"/>
                  </a:cubicBezTo>
                  <a:lnTo>
                    <a:pt x="124" y="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16"/>
            <p:cNvSpPr/>
            <p:nvPr/>
          </p:nvSpPr>
          <p:spPr>
            <a:xfrm>
              <a:off x="1555750" y="963613"/>
              <a:ext cx="150813" cy="90488"/>
            </a:xfrm>
            <a:custGeom>
              <a:avLst/>
              <a:gdLst/>
              <a:ahLst/>
              <a:cxnLst/>
              <a:rect l="l" t="t" r="r" b="b"/>
              <a:pathLst>
                <a:path w="89" h="54" extrusionOk="0">
                  <a:moveTo>
                    <a:pt x="3" y="54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30" y="34"/>
                    <a:pt x="57" y="20"/>
                    <a:pt x="80" y="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65" y="32"/>
                    <a:pt x="35" y="47"/>
                    <a:pt x="3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16"/>
            <p:cNvSpPr/>
            <p:nvPr/>
          </p:nvSpPr>
          <p:spPr>
            <a:xfrm>
              <a:off x="1714500" y="839788"/>
              <a:ext cx="82550" cy="117475"/>
            </a:xfrm>
            <a:custGeom>
              <a:avLst/>
              <a:gdLst/>
              <a:ahLst/>
              <a:cxnLst/>
              <a:rect l="l" t="t" r="r" b="b"/>
              <a:pathLst>
                <a:path w="49" h="69" extrusionOk="0">
                  <a:moveTo>
                    <a:pt x="10" y="69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6" y="42"/>
                    <a:pt x="28" y="22"/>
                    <a:pt x="36" y="0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0" y="29"/>
                    <a:pt x="27" y="50"/>
                    <a:pt x="10" y="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16"/>
            <p:cNvSpPr/>
            <p:nvPr/>
          </p:nvSpPr>
          <p:spPr>
            <a:xfrm>
              <a:off x="1784350" y="663575"/>
              <a:ext cx="31750" cy="133350"/>
            </a:xfrm>
            <a:custGeom>
              <a:avLst/>
              <a:gdLst/>
              <a:ahLst/>
              <a:cxnLst/>
              <a:rect l="l" t="t" r="r" b="b"/>
              <a:pathLst>
                <a:path w="19" h="79" extrusionOk="0">
                  <a:moveTo>
                    <a:pt x="16" y="79"/>
                  </a:moveTo>
                  <a:cubicBezTo>
                    <a:pt x="2" y="77"/>
                    <a:pt x="2" y="77"/>
                    <a:pt x="2" y="77"/>
                  </a:cubicBezTo>
                  <a:cubicBezTo>
                    <a:pt x="4" y="66"/>
                    <a:pt x="5" y="56"/>
                    <a:pt x="5" y="45"/>
                  </a:cubicBezTo>
                  <a:cubicBezTo>
                    <a:pt x="5" y="31"/>
                    <a:pt x="4" y="17"/>
                    <a:pt x="0" y="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7" y="15"/>
                    <a:pt x="19" y="30"/>
                    <a:pt x="19" y="45"/>
                  </a:cubicBezTo>
                  <a:cubicBezTo>
                    <a:pt x="19" y="57"/>
                    <a:pt x="18" y="68"/>
                    <a:pt x="16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16"/>
            <p:cNvSpPr/>
            <p:nvPr/>
          </p:nvSpPr>
          <p:spPr>
            <a:xfrm>
              <a:off x="1714500" y="520700"/>
              <a:ext cx="80963" cy="112712"/>
            </a:xfrm>
            <a:custGeom>
              <a:avLst/>
              <a:gdLst/>
              <a:ahLst/>
              <a:cxnLst/>
              <a:rect l="l" t="t" r="r" b="b"/>
              <a:pathLst>
                <a:path w="48" h="66" extrusionOk="0">
                  <a:moveTo>
                    <a:pt x="35" y="66"/>
                  </a:moveTo>
                  <a:cubicBezTo>
                    <a:pt x="27" y="45"/>
                    <a:pt x="15" y="26"/>
                    <a:pt x="0" y="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6" y="18"/>
                    <a:pt x="39" y="39"/>
                    <a:pt x="48" y="61"/>
                  </a:cubicBezTo>
                  <a:lnTo>
                    <a:pt x="3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16"/>
            <p:cNvSpPr/>
            <p:nvPr/>
          </p:nvSpPr>
          <p:spPr>
            <a:xfrm>
              <a:off x="1558925" y="425450"/>
              <a:ext cx="139700" cy="82550"/>
            </a:xfrm>
            <a:custGeom>
              <a:avLst/>
              <a:gdLst/>
              <a:ahLst/>
              <a:cxnLst/>
              <a:rect l="l" t="t" r="r" b="b"/>
              <a:pathLst>
                <a:path w="82" h="49" extrusionOk="0">
                  <a:moveTo>
                    <a:pt x="73" y="49"/>
                  </a:moveTo>
                  <a:cubicBezTo>
                    <a:pt x="52" y="32"/>
                    <a:pt x="27" y="19"/>
                    <a:pt x="0" y="1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2" y="6"/>
                    <a:pt x="59" y="20"/>
                    <a:pt x="82" y="38"/>
                  </a:cubicBezTo>
                  <a:lnTo>
                    <a:pt x="73" y="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16"/>
            <p:cNvSpPr/>
            <p:nvPr/>
          </p:nvSpPr>
          <p:spPr>
            <a:xfrm>
              <a:off x="1327150" y="417513"/>
              <a:ext cx="198437" cy="66675"/>
            </a:xfrm>
            <a:custGeom>
              <a:avLst/>
              <a:gdLst/>
              <a:ahLst/>
              <a:cxnLst/>
              <a:rect l="l" t="t" r="r" b="b"/>
              <a:pathLst>
                <a:path w="118" h="40" extrusionOk="0">
                  <a:moveTo>
                    <a:pt x="7" y="4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30" y="10"/>
                    <a:pt x="64" y="0"/>
                    <a:pt x="99" y="0"/>
                  </a:cubicBezTo>
                  <a:cubicBezTo>
                    <a:pt x="105" y="0"/>
                    <a:pt x="111" y="0"/>
                    <a:pt x="118" y="1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1" y="14"/>
                    <a:pt x="105" y="14"/>
                    <a:pt x="99" y="14"/>
                  </a:cubicBezTo>
                  <a:cubicBezTo>
                    <a:pt x="66" y="14"/>
                    <a:pt x="35" y="23"/>
                    <a:pt x="7" y="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16"/>
            <p:cNvSpPr/>
            <p:nvPr/>
          </p:nvSpPr>
          <p:spPr>
            <a:xfrm>
              <a:off x="1195388" y="487363"/>
              <a:ext cx="111125" cy="138113"/>
            </a:xfrm>
            <a:custGeom>
              <a:avLst/>
              <a:gdLst/>
              <a:ahLst/>
              <a:cxnLst/>
              <a:rect l="l" t="t" r="r" b="b"/>
              <a:pathLst>
                <a:path w="66" h="82" extrusionOk="0">
                  <a:moveTo>
                    <a:pt x="12" y="82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2" y="47"/>
                    <a:pt x="32" y="20"/>
                    <a:pt x="58" y="0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43" y="29"/>
                    <a:pt x="24" y="54"/>
                    <a:pt x="12" y="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16"/>
            <p:cNvSpPr/>
            <p:nvPr/>
          </p:nvSpPr>
          <p:spPr>
            <a:xfrm>
              <a:off x="1171575" y="661988"/>
              <a:ext cx="31750" cy="152400"/>
            </a:xfrm>
            <a:custGeom>
              <a:avLst/>
              <a:gdLst/>
              <a:ahLst/>
              <a:cxnLst/>
              <a:rect l="l" t="t" r="r" b="b"/>
              <a:pathLst>
                <a:path w="19" h="91" extrusionOk="0">
                  <a:moveTo>
                    <a:pt x="5" y="91"/>
                  </a:moveTo>
                  <a:cubicBezTo>
                    <a:pt x="1" y="76"/>
                    <a:pt x="0" y="61"/>
                    <a:pt x="0" y="46"/>
                  </a:cubicBezTo>
                  <a:cubicBezTo>
                    <a:pt x="0" y="31"/>
                    <a:pt x="2" y="15"/>
                    <a:pt x="5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5" y="17"/>
                    <a:pt x="13" y="32"/>
                    <a:pt x="13" y="46"/>
                  </a:cubicBezTo>
                  <a:cubicBezTo>
                    <a:pt x="13" y="60"/>
                    <a:pt x="15" y="74"/>
                    <a:pt x="18" y="87"/>
                  </a:cubicBezTo>
                  <a:lnTo>
                    <a:pt x="5" y="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16"/>
            <p:cNvSpPr/>
            <p:nvPr/>
          </p:nvSpPr>
          <p:spPr>
            <a:xfrm>
              <a:off x="1493838" y="806450"/>
              <a:ext cx="265113" cy="207963"/>
            </a:xfrm>
            <a:custGeom>
              <a:avLst/>
              <a:gdLst/>
              <a:ahLst/>
              <a:cxnLst/>
              <a:rect l="l" t="t" r="r" b="b"/>
              <a:pathLst>
                <a:path w="157" h="123" extrusionOk="0">
                  <a:moveTo>
                    <a:pt x="0" y="123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70" y="116"/>
                    <a:pt x="132" y="68"/>
                    <a:pt x="150" y="0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38" y="73"/>
                    <a:pt x="73" y="123"/>
                    <a:pt x="0" y="1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16"/>
            <p:cNvSpPr/>
            <p:nvPr/>
          </p:nvSpPr>
          <p:spPr>
            <a:xfrm>
              <a:off x="1752600" y="693738"/>
              <a:ext cx="14288" cy="46037"/>
            </a:xfrm>
            <a:custGeom>
              <a:avLst/>
              <a:gdLst/>
              <a:ahLst/>
              <a:cxnLst/>
              <a:rect l="l" t="t" r="r" b="b"/>
              <a:pathLst>
                <a:path w="9" h="27" extrusionOk="0">
                  <a:moveTo>
                    <a:pt x="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3" y="19"/>
                    <a:pt x="2" y="10"/>
                    <a:pt x="0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9"/>
                    <a:pt x="9" y="18"/>
                    <a:pt x="9" y="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16"/>
            <p:cNvSpPr/>
            <p:nvPr/>
          </p:nvSpPr>
          <p:spPr>
            <a:xfrm>
              <a:off x="1658938" y="527050"/>
              <a:ext cx="46037" cy="44450"/>
            </a:xfrm>
            <a:custGeom>
              <a:avLst/>
              <a:gdLst/>
              <a:ahLst/>
              <a:cxnLst/>
              <a:rect l="l" t="t" r="r" b="b"/>
              <a:pathLst>
                <a:path w="27" h="27" extrusionOk="0">
                  <a:moveTo>
                    <a:pt x="21" y="27"/>
                  </a:moveTo>
                  <a:cubicBezTo>
                    <a:pt x="15" y="19"/>
                    <a:pt x="8" y="12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3" y="7"/>
                    <a:pt x="20" y="14"/>
                    <a:pt x="27" y="22"/>
                  </a:cubicBezTo>
                  <a:lnTo>
                    <a:pt x="21" y="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16"/>
            <p:cNvSpPr/>
            <p:nvPr/>
          </p:nvSpPr>
          <p:spPr>
            <a:xfrm>
              <a:off x="1524000" y="466725"/>
              <a:ext cx="123825" cy="55563"/>
            </a:xfrm>
            <a:custGeom>
              <a:avLst/>
              <a:gdLst/>
              <a:ahLst/>
              <a:cxnLst/>
              <a:rect l="l" t="t" r="r" b="b"/>
              <a:pathLst>
                <a:path w="73" h="33" extrusionOk="0">
                  <a:moveTo>
                    <a:pt x="70" y="33"/>
                  </a:moveTo>
                  <a:cubicBezTo>
                    <a:pt x="49" y="18"/>
                    <a:pt x="25" y="9"/>
                    <a:pt x="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3"/>
                    <a:pt x="52" y="12"/>
                    <a:pt x="73" y="27"/>
                  </a:cubicBezTo>
                  <a:lnTo>
                    <a:pt x="70" y="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16"/>
            <p:cNvSpPr/>
            <p:nvPr/>
          </p:nvSpPr>
          <p:spPr>
            <a:xfrm>
              <a:off x="1436688" y="465138"/>
              <a:ext cx="57150" cy="17463"/>
            </a:xfrm>
            <a:custGeom>
              <a:avLst/>
              <a:gdLst/>
              <a:ahLst/>
              <a:cxnLst/>
              <a:rect l="l" t="t" r="r" b="b"/>
              <a:pathLst>
                <a:path w="34" h="10" extrusionOk="0">
                  <a:moveTo>
                    <a:pt x="1" y="1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1" y="1"/>
                    <a:pt x="22" y="0"/>
                    <a:pt x="34" y="0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23" y="7"/>
                    <a:pt x="12" y="8"/>
                    <a:pt x="1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16"/>
            <p:cNvSpPr/>
            <p:nvPr/>
          </p:nvSpPr>
          <p:spPr>
            <a:xfrm>
              <a:off x="1231900" y="487363"/>
              <a:ext cx="158750" cy="173037"/>
            </a:xfrm>
            <a:custGeom>
              <a:avLst/>
              <a:gdLst/>
              <a:ahLst/>
              <a:cxnLst/>
              <a:rect l="l" t="t" r="r" b="b"/>
              <a:pathLst>
                <a:path w="94" h="102" extrusionOk="0">
                  <a:moveTo>
                    <a:pt x="6" y="102"/>
                  </a:moveTo>
                  <a:cubicBezTo>
                    <a:pt x="0" y="100"/>
                    <a:pt x="0" y="100"/>
                    <a:pt x="0" y="100"/>
                  </a:cubicBezTo>
                  <a:cubicBezTo>
                    <a:pt x="14" y="55"/>
                    <a:pt x="47" y="18"/>
                    <a:pt x="91" y="0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52" y="24"/>
                    <a:pt x="20" y="59"/>
                    <a:pt x="6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16"/>
            <p:cNvSpPr/>
            <p:nvPr/>
          </p:nvSpPr>
          <p:spPr>
            <a:xfrm>
              <a:off x="1219200" y="685800"/>
              <a:ext cx="15875" cy="53975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7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1" y="10"/>
                    <a:pt x="4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7" y="22"/>
                    <a:pt x="7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16"/>
            <p:cNvSpPr/>
            <p:nvPr/>
          </p:nvSpPr>
          <p:spPr>
            <a:xfrm>
              <a:off x="1231900" y="820738"/>
              <a:ext cx="111125" cy="144463"/>
            </a:xfrm>
            <a:custGeom>
              <a:avLst/>
              <a:gdLst/>
              <a:ahLst/>
              <a:cxnLst/>
              <a:rect l="l" t="t" r="r" b="b"/>
              <a:pathLst>
                <a:path w="66" h="86" extrusionOk="0">
                  <a:moveTo>
                    <a:pt x="62" y="86"/>
                  </a:moveTo>
                  <a:cubicBezTo>
                    <a:pt x="33" y="66"/>
                    <a:pt x="11" y="36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32"/>
                    <a:pt x="38" y="61"/>
                    <a:pt x="66" y="80"/>
                  </a:cubicBezTo>
                  <a:lnTo>
                    <a:pt x="62" y="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p16"/>
            <p:cNvSpPr/>
            <p:nvPr/>
          </p:nvSpPr>
          <p:spPr>
            <a:xfrm>
              <a:off x="1377950" y="976313"/>
              <a:ext cx="38100" cy="25400"/>
            </a:xfrm>
            <a:custGeom>
              <a:avLst/>
              <a:gdLst/>
              <a:ahLst/>
              <a:cxnLst/>
              <a:rect l="l" t="t" r="r" b="b"/>
              <a:pathLst>
                <a:path w="23" h="15" extrusionOk="0">
                  <a:moveTo>
                    <a:pt x="21" y="15"/>
                  </a:moveTo>
                  <a:cubicBezTo>
                    <a:pt x="14" y="12"/>
                    <a:pt x="7" y="10"/>
                    <a:pt x="0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9" y="3"/>
                    <a:pt x="16" y="6"/>
                    <a:pt x="23" y="8"/>
                  </a:cubicBezTo>
                  <a:lnTo>
                    <a:pt x="2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16"/>
            <p:cNvSpPr/>
            <p:nvPr/>
          </p:nvSpPr>
          <p:spPr>
            <a:xfrm>
              <a:off x="1325563" y="739775"/>
              <a:ext cx="26988" cy="69850"/>
            </a:xfrm>
            <a:custGeom>
              <a:avLst/>
              <a:gdLst/>
              <a:ahLst/>
              <a:cxnLst/>
              <a:rect l="l" t="t" r="r" b="b"/>
              <a:pathLst>
                <a:path w="16" h="42" extrusionOk="0">
                  <a:moveTo>
                    <a:pt x="9" y="42"/>
                  </a:moveTo>
                  <a:cubicBezTo>
                    <a:pt x="3" y="29"/>
                    <a:pt x="0" y="15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4"/>
                    <a:pt x="11" y="27"/>
                    <a:pt x="16" y="39"/>
                  </a:cubicBezTo>
                  <a:lnTo>
                    <a:pt x="9" y="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1354138" y="825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0" y="34"/>
                  </a:moveTo>
                  <a:cubicBezTo>
                    <a:pt x="18" y="26"/>
                    <a:pt x="8" y="16"/>
                    <a:pt x="0" y="4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1"/>
                    <a:pt x="23" y="21"/>
                    <a:pt x="34" y="28"/>
                  </a:cubicBezTo>
                  <a:lnTo>
                    <a:pt x="30" y="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16"/>
            <p:cNvSpPr/>
            <p:nvPr/>
          </p:nvSpPr>
          <p:spPr>
            <a:xfrm>
              <a:off x="1423988" y="882650"/>
              <a:ext cx="33337" cy="20638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7" y="12"/>
                  </a:moveTo>
                  <a:cubicBezTo>
                    <a:pt x="11" y="11"/>
                    <a:pt x="6" y="9"/>
                    <a:pt x="0" y="6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8" y="2"/>
                    <a:pt x="14" y="4"/>
                    <a:pt x="19" y="5"/>
                  </a:cubicBezTo>
                  <a:lnTo>
                    <a:pt x="17" y="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1473200" y="884238"/>
              <a:ext cx="84138" cy="23812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12" y="14"/>
                  </a:moveTo>
                  <a:cubicBezTo>
                    <a:pt x="8" y="14"/>
                    <a:pt x="4" y="14"/>
                    <a:pt x="0" y="1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4" y="6"/>
                    <a:pt x="8" y="6"/>
                    <a:pt x="12" y="6"/>
                  </a:cubicBezTo>
                  <a:cubicBezTo>
                    <a:pt x="24" y="6"/>
                    <a:pt x="36" y="4"/>
                    <a:pt x="47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38" y="11"/>
                    <a:pt x="25" y="14"/>
                    <a:pt x="1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16"/>
            <p:cNvSpPr/>
            <p:nvPr/>
          </p:nvSpPr>
          <p:spPr>
            <a:xfrm>
              <a:off x="1577975" y="82391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4" y="3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" y="21"/>
                    <a:pt x="20" y="11"/>
                    <a:pt x="28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26" y="16"/>
                    <a:pt x="16" y="26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16"/>
            <p:cNvSpPr/>
            <p:nvPr/>
          </p:nvSpPr>
          <p:spPr>
            <a:xfrm>
              <a:off x="1646238" y="706438"/>
              <a:ext cx="14288" cy="65088"/>
            </a:xfrm>
            <a:custGeom>
              <a:avLst/>
              <a:gdLst/>
              <a:ahLst/>
              <a:cxnLst/>
              <a:rect l="l" t="t" r="r" b="b"/>
              <a:pathLst>
                <a:path w="9" h="38" extrusionOk="0">
                  <a:moveTo>
                    <a:pt x="8" y="38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1" y="31"/>
                    <a:pt x="2" y="25"/>
                    <a:pt x="2" y="19"/>
                  </a:cubicBezTo>
                  <a:cubicBezTo>
                    <a:pt x="2" y="13"/>
                    <a:pt x="1" y="7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6"/>
                    <a:pt x="9" y="13"/>
                    <a:pt x="9" y="19"/>
                  </a:cubicBezTo>
                  <a:cubicBezTo>
                    <a:pt x="9" y="26"/>
                    <a:pt x="9" y="32"/>
                    <a:pt x="8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16"/>
            <p:cNvSpPr/>
            <p:nvPr/>
          </p:nvSpPr>
          <p:spPr>
            <a:xfrm>
              <a:off x="1584325" y="603250"/>
              <a:ext cx="66675" cy="77787"/>
            </a:xfrm>
            <a:custGeom>
              <a:avLst/>
              <a:gdLst/>
              <a:ahLst/>
              <a:cxnLst/>
              <a:rect l="l" t="t" r="r" b="b"/>
              <a:pathLst>
                <a:path w="39" h="46" extrusionOk="0">
                  <a:moveTo>
                    <a:pt x="32" y="46"/>
                  </a:moveTo>
                  <a:cubicBezTo>
                    <a:pt x="25" y="30"/>
                    <a:pt x="14" y="16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0" y="11"/>
                    <a:pt x="32" y="26"/>
                    <a:pt x="39" y="44"/>
                  </a:cubicBezTo>
                  <a:lnTo>
                    <a:pt x="32" y="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1473200" y="571500"/>
              <a:ext cx="103187" cy="31750"/>
            </a:xfrm>
            <a:custGeom>
              <a:avLst/>
              <a:gdLst/>
              <a:ahLst/>
              <a:cxnLst/>
              <a:rect l="l" t="t" r="r" b="b"/>
              <a:pathLst>
                <a:path w="61" h="19" extrusionOk="0">
                  <a:moveTo>
                    <a:pt x="58" y="19"/>
                  </a:moveTo>
                  <a:cubicBezTo>
                    <a:pt x="44" y="11"/>
                    <a:pt x="28" y="7"/>
                    <a:pt x="12" y="7"/>
                  </a:cubicBezTo>
                  <a:cubicBezTo>
                    <a:pt x="8" y="7"/>
                    <a:pt x="5" y="7"/>
                    <a:pt x="1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29" y="0"/>
                    <a:pt x="46" y="4"/>
                    <a:pt x="61" y="13"/>
                  </a:cubicBezTo>
                  <a:lnTo>
                    <a:pt x="58" y="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1404938" y="574675"/>
              <a:ext cx="52388" cy="33337"/>
            </a:xfrm>
            <a:custGeom>
              <a:avLst/>
              <a:gdLst/>
              <a:ahLst/>
              <a:cxnLst/>
              <a:rect l="l" t="t" r="r" b="b"/>
              <a:pathLst>
                <a:path w="31" h="19" extrusionOk="0">
                  <a:moveTo>
                    <a:pt x="4" y="19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9" y="7"/>
                    <a:pt x="19" y="3"/>
                    <a:pt x="29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1" y="10"/>
                    <a:pt x="12" y="14"/>
                    <a:pt x="4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1328738" y="617538"/>
              <a:ext cx="57150" cy="92075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7" y="55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4" y="33"/>
                    <a:pt x="14" y="14"/>
                    <a:pt x="29" y="0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0" y="19"/>
                    <a:pt x="11" y="36"/>
                    <a:pt x="7" y="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1357313" y="78740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7" y="30"/>
                  </a:moveTo>
                  <a:cubicBezTo>
                    <a:pt x="10" y="21"/>
                    <a:pt x="4" y="1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0" y="9"/>
                    <a:pt x="15" y="18"/>
                    <a:pt x="22" y="25"/>
                  </a:cubicBezTo>
                  <a:lnTo>
                    <a:pt x="17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1400175" y="841375"/>
              <a:ext cx="93663" cy="44450"/>
            </a:xfrm>
            <a:custGeom>
              <a:avLst/>
              <a:gdLst/>
              <a:ahLst/>
              <a:cxnLst/>
              <a:rect l="l" t="t" r="r" b="b"/>
              <a:pathLst>
                <a:path w="56" h="26" extrusionOk="0">
                  <a:moveTo>
                    <a:pt x="56" y="26"/>
                  </a:moveTo>
                  <a:cubicBezTo>
                    <a:pt x="35" y="26"/>
                    <a:pt x="15" y="18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8" y="13"/>
                    <a:pt x="37" y="19"/>
                    <a:pt x="56" y="19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16"/>
            <p:cNvSpPr/>
            <p:nvPr/>
          </p:nvSpPr>
          <p:spPr>
            <a:xfrm>
              <a:off x="1522413" y="839788"/>
              <a:ext cx="68263" cy="42863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25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3" y="16"/>
                    <a:pt x="26" y="10"/>
                    <a:pt x="36" y="0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29" y="15"/>
                    <a:pt x="15" y="22"/>
                    <a:pt x="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1593850" y="784225"/>
              <a:ext cx="36513" cy="53975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5" y="32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7" y="19"/>
                    <a:pt x="13" y="10"/>
                    <a:pt x="16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8" y="13"/>
                    <a:pt x="12" y="23"/>
                    <a:pt x="5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1625600" y="704850"/>
              <a:ext cx="12700" cy="61913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2" y="30"/>
                    <a:pt x="2" y="25"/>
                    <a:pt x="2" y="20"/>
                  </a:cubicBezTo>
                  <a:cubicBezTo>
                    <a:pt x="2" y="14"/>
                    <a:pt x="1" y="7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8" y="13"/>
                    <a:pt x="8" y="20"/>
                  </a:cubicBezTo>
                  <a:cubicBezTo>
                    <a:pt x="8" y="25"/>
                    <a:pt x="8" y="31"/>
                    <a:pt x="7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16"/>
            <p:cNvSpPr/>
            <p:nvPr/>
          </p:nvSpPr>
          <p:spPr>
            <a:xfrm>
              <a:off x="1593850" y="64135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6" y="30"/>
                  </a:moveTo>
                  <a:cubicBezTo>
                    <a:pt x="12" y="20"/>
                    <a:pt x="7" y="12"/>
                    <a:pt x="0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8"/>
                    <a:pt x="18" y="17"/>
                    <a:pt x="22" y="28"/>
                  </a:cubicBezTo>
                  <a:lnTo>
                    <a:pt x="16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1524000" y="596900"/>
              <a:ext cx="61912" cy="38100"/>
            </a:xfrm>
            <a:custGeom>
              <a:avLst/>
              <a:gdLst/>
              <a:ahLst/>
              <a:cxnLst/>
              <a:rect l="l" t="t" r="r" b="b"/>
              <a:pathLst>
                <a:path w="37" h="22" extrusionOk="0">
                  <a:moveTo>
                    <a:pt x="33" y="22"/>
                  </a:moveTo>
                  <a:cubicBezTo>
                    <a:pt x="23" y="14"/>
                    <a:pt x="12" y="9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4" y="3"/>
                    <a:pt x="26" y="9"/>
                    <a:pt x="37" y="17"/>
                  </a:cubicBezTo>
                  <a:lnTo>
                    <a:pt x="33" y="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16"/>
            <p:cNvSpPr/>
            <p:nvPr/>
          </p:nvSpPr>
          <p:spPr>
            <a:xfrm>
              <a:off x="1417638" y="593725"/>
              <a:ext cx="90488" cy="30163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3" y="18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4" y="4"/>
                    <a:pt x="29" y="0"/>
                    <a:pt x="45" y="0"/>
                  </a:cubicBezTo>
                  <a:cubicBezTo>
                    <a:pt x="48" y="0"/>
                    <a:pt x="51" y="0"/>
                    <a:pt x="53" y="0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0" y="6"/>
                    <a:pt x="47" y="6"/>
                    <a:pt x="45" y="6"/>
                  </a:cubicBezTo>
                  <a:cubicBezTo>
                    <a:pt x="30" y="6"/>
                    <a:pt x="16" y="10"/>
                    <a:pt x="3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16"/>
            <p:cNvSpPr/>
            <p:nvPr/>
          </p:nvSpPr>
          <p:spPr>
            <a:xfrm>
              <a:off x="1358900" y="625475"/>
              <a:ext cx="50800" cy="63500"/>
            </a:xfrm>
            <a:custGeom>
              <a:avLst/>
              <a:gdLst/>
              <a:ahLst/>
              <a:cxnLst/>
              <a:rect l="l" t="t" r="r" b="b"/>
              <a:pathLst>
                <a:path w="30" h="37" extrusionOk="0">
                  <a:moveTo>
                    <a:pt x="6" y="37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5" y="21"/>
                    <a:pt x="14" y="9"/>
                    <a:pt x="26" y="0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19" y="13"/>
                    <a:pt x="11" y="24"/>
                    <a:pt x="6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16"/>
            <p:cNvSpPr/>
            <p:nvPr/>
          </p:nvSpPr>
          <p:spPr>
            <a:xfrm>
              <a:off x="1347788" y="703263"/>
              <a:ext cx="14288" cy="69850"/>
            </a:xfrm>
            <a:custGeom>
              <a:avLst/>
              <a:gdLst/>
              <a:ahLst/>
              <a:cxnLst/>
              <a:rect l="l" t="t" r="r" b="b"/>
              <a:pathLst>
                <a:path w="9" h="41" extrusionOk="0">
                  <a:moveTo>
                    <a:pt x="3" y="41"/>
                  </a:moveTo>
                  <a:cubicBezTo>
                    <a:pt x="1" y="35"/>
                    <a:pt x="0" y="28"/>
                    <a:pt x="0" y="21"/>
                  </a:cubicBezTo>
                  <a:cubicBezTo>
                    <a:pt x="0" y="14"/>
                    <a:pt x="1" y="7"/>
                    <a:pt x="3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8"/>
                    <a:pt x="7" y="15"/>
                    <a:pt x="7" y="21"/>
                  </a:cubicBezTo>
                  <a:cubicBezTo>
                    <a:pt x="7" y="28"/>
                    <a:pt x="7" y="34"/>
                    <a:pt x="9" y="40"/>
                  </a:cubicBezTo>
                  <a:lnTo>
                    <a:pt x="3" y="4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16"/>
            <p:cNvSpPr/>
            <p:nvPr/>
          </p:nvSpPr>
          <p:spPr>
            <a:xfrm>
              <a:off x="1493838" y="769938"/>
              <a:ext cx="119063" cy="93663"/>
            </a:xfrm>
            <a:custGeom>
              <a:avLst/>
              <a:gdLst/>
              <a:ahLst/>
              <a:cxnLst/>
              <a:rect l="l" t="t" r="r" b="b"/>
              <a:pathLst>
                <a:path w="71" h="56" extrusionOk="0">
                  <a:moveTo>
                    <a:pt x="0" y="56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32" y="53"/>
                    <a:pt x="60" y="31"/>
                    <a:pt x="68" y="0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62" y="33"/>
                    <a:pt x="33" y="56"/>
                    <a:pt x="0" y="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16"/>
            <p:cNvSpPr/>
            <p:nvPr/>
          </p:nvSpPr>
          <p:spPr>
            <a:xfrm>
              <a:off x="1609725" y="719138"/>
              <a:ext cx="7938" cy="20638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8"/>
                    <a:pt x="1" y="4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4"/>
                    <a:pt x="4" y="8"/>
                    <a:pt x="4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1568450" y="642938"/>
              <a:ext cx="20638" cy="20638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0" y="12"/>
                  </a:moveTo>
                  <a:cubicBezTo>
                    <a:pt x="7" y="9"/>
                    <a:pt x="4" y="6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" y="3"/>
                    <a:pt x="9" y="7"/>
                    <a:pt x="12" y="10"/>
                  </a:cubicBezTo>
                  <a:lnTo>
                    <a:pt x="10" y="1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1508125" y="615950"/>
              <a:ext cx="55563" cy="25400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1" y="15"/>
                  </a:moveTo>
                  <a:cubicBezTo>
                    <a:pt x="22" y="9"/>
                    <a:pt x="11" y="5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2"/>
                    <a:pt x="23" y="6"/>
                    <a:pt x="33" y="13"/>
                  </a:cubicBezTo>
                  <a:lnTo>
                    <a:pt x="3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1466850" y="615950"/>
              <a:ext cx="26988" cy="6350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" y="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0"/>
                    <a:pt x="11" y="0"/>
                    <a:pt x="16" y="0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1" y="3"/>
                    <a:pt x="6" y="3"/>
                    <a:pt x="1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1376363" y="625475"/>
              <a:ext cx="69850" cy="77787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3" y="46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6" y="25"/>
                    <a:pt x="21" y="8"/>
                    <a:pt x="41" y="0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23" y="11"/>
                    <a:pt x="9" y="26"/>
                    <a:pt x="3" y="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1368425" y="714375"/>
              <a:ext cx="9525" cy="25400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3" y="1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1" y="5"/>
                    <a:pt x="2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6"/>
                    <a:pt x="3" y="11"/>
                    <a:pt x="3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1376363" y="776288"/>
              <a:ext cx="50800" cy="65087"/>
            </a:xfrm>
            <a:custGeom>
              <a:avLst/>
              <a:gdLst/>
              <a:ahLst/>
              <a:cxnLst/>
              <a:rect l="l" t="t" r="r" b="b"/>
              <a:pathLst>
                <a:path w="30" h="39" extrusionOk="0">
                  <a:moveTo>
                    <a:pt x="28" y="39"/>
                  </a:moveTo>
                  <a:cubicBezTo>
                    <a:pt x="15" y="30"/>
                    <a:pt x="5" y="16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14"/>
                    <a:pt x="17" y="27"/>
                    <a:pt x="30" y="36"/>
                  </a:cubicBezTo>
                  <a:lnTo>
                    <a:pt x="28" y="3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1441450" y="847725"/>
              <a:ext cx="17463" cy="11113"/>
            </a:xfrm>
            <a:custGeom>
              <a:avLst/>
              <a:gdLst/>
              <a:ahLst/>
              <a:cxnLst/>
              <a:rect l="l" t="t" r="r" b="b"/>
              <a:pathLst>
                <a:path w="10" h="7" extrusionOk="0">
                  <a:moveTo>
                    <a:pt x="9" y="7"/>
                  </a:moveTo>
                  <a:cubicBezTo>
                    <a:pt x="6" y="6"/>
                    <a:pt x="3" y="4"/>
                    <a:pt x="0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7" y="3"/>
                    <a:pt x="10" y="4"/>
                  </a:cubicBezTo>
                  <a:lnTo>
                    <a:pt x="9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8" name="Google Shape;668;p16"/>
          <p:cNvGrpSpPr/>
          <p:nvPr/>
        </p:nvGrpSpPr>
        <p:grpSpPr>
          <a:xfrm>
            <a:off x="-7" y="-7"/>
            <a:ext cx="8943737" cy="4873707"/>
            <a:chOff x="-7" y="-7"/>
            <a:chExt cx="8943737" cy="4873707"/>
          </a:xfrm>
        </p:grpSpPr>
        <p:cxnSp>
          <p:nvCxnSpPr>
            <p:cNvPr id="669" name="Google Shape;669;p16"/>
            <p:cNvCxnSpPr/>
            <p:nvPr/>
          </p:nvCxnSpPr>
          <p:spPr>
            <a:xfrm>
              <a:off x="715175" y="4873700"/>
              <a:ext cx="2783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70" name="Google Shape;670;p16"/>
            <p:cNvGrpSpPr/>
            <p:nvPr/>
          </p:nvGrpSpPr>
          <p:grpSpPr>
            <a:xfrm rot="10800000">
              <a:off x="-7" y="-7"/>
              <a:ext cx="1787985" cy="1790153"/>
              <a:chOff x="4087813" y="1714500"/>
              <a:chExt cx="1309688" cy="1311275"/>
            </a:xfrm>
          </p:grpSpPr>
          <p:sp>
            <p:nvSpPr>
              <p:cNvPr id="671" name="Google Shape;671;p16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16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16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674;p16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675;p16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6" name="Google Shape;676;p16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7" name="Google Shape;677;p16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8" name="Google Shape;678;p16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9" name="Google Shape;679;p16"/>
            <p:cNvGrpSpPr/>
            <p:nvPr/>
          </p:nvGrpSpPr>
          <p:grpSpPr>
            <a:xfrm>
              <a:off x="7917802" y="145611"/>
              <a:ext cx="1025928" cy="248431"/>
              <a:chOff x="4287838" y="1025525"/>
              <a:chExt cx="708025" cy="171450"/>
            </a:xfrm>
          </p:grpSpPr>
          <p:sp>
            <p:nvSpPr>
              <p:cNvPr id="680" name="Google Shape;680;p16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1" name="Google Shape;681;p16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2" name="Google Shape;682;p16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3" name="Google Shape;683;p16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4" name="Google Shape;684;p16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5" name="Google Shape;685;p16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6" name="Google Shape;686;p16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7" name="Google Shape;687;p16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8" name="Google Shape;688;p16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9" name="Google Shape;689;p16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17"/>
          <p:cNvSpPr txBox="1">
            <a:spLocks noGrp="1"/>
          </p:cNvSpPr>
          <p:nvPr>
            <p:ph type="subTitle" idx="1"/>
          </p:nvPr>
        </p:nvSpPr>
        <p:spPr>
          <a:xfrm>
            <a:off x="713225" y="1735625"/>
            <a:ext cx="35820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93" name="Google Shape;693;p17"/>
          <p:cNvSpPr txBox="1">
            <a:spLocks noGrp="1"/>
          </p:cNvSpPr>
          <p:nvPr>
            <p:ph type="subTitle" idx="2"/>
          </p:nvPr>
        </p:nvSpPr>
        <p:spPr>
          <a:xfrm>
            <a:off x="4848710" y="1735625"/>
            <a:ext cx="35820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94" name="Google Shape;694;p17"/>
          <p:cNvSpPr txBox="1">
            <a:spLocks noGrp="1"/>
          </p:cNvSpPr>
          <p:nvPr>
            <p:ph type="subTitle" idx="3"/>
          </p:nvPr>
        </p:nvSpPr>
        <p:spPr>
          <a:xfrm>
            <a:off x="713225" y="3396200"/>
            <a:ext cx="35820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7"/>
          <p:cNvSpPr txBox="1">
            <a:spLocks noGrp="1"/>
          </p:cNvSpPr>
          <p:nvPr>
            <p:ph type="subTitle" idx="4"/>
          </p:nvPr>
        </p:nvSpPr>
        <p:spPr>
          <a:xfrm>
            <a:off x="4848710" y="3396200"/>
            <a:ext cx="35820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96" name="Google Shape;696;p17"/>
          <p:cNvSpPr txBox="1">
            <a:spLocks noGrp="1"/>
          </p:cNvSpPr>
          <p:nvPr>
            <p:ph type="subTitle" idx="5"/>
          </p:nvPr>
        </p:nvSpPr>
        <p:spPr>
          <a:xfrm>
            <a:off x="713227" y="1166575"/>
            <a:ext cx="3582000" cy="6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97" name="Google Shape;697;p17"/>
          <p:cNvSpPr txBox="1">
            <a:spLocks noGrp="1"/>
          </p:cNvSpPr>
          <p:nvPr>
            <p:ph type="subTitle" idx="6"/>
          </p:nvPr>
        </p:nvSpPr>
        <p:spPr>
          <a:xfrm>
            <a:off x="713227" y="2827275"/>
            <a:ext cx="3582000" cy="6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98" name="Google Shape;698;p17"/>
          <p:cNvSpPr txBox="1">
            <a:spLocks noGrp="1"/>
          </p:cNvSpPr>
          <p:nvPr>
            <p:ph type="subTitle" idx="7"/>
          </p:nvPr>
        </p:nvSpPr>
        <p:spPr>
          <a:xfrm>
            <a:off x="4848680" y="1166575"/>
            <a:ext cx="3582000" cy="6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99" name="Google Shape;699;p17"/>
          <p:cNvSpPr txBox="1">
            <a:spLocks noGrp="1"/>
          </p:cNvSpPr>
          <p:nvPr>
            <p:ph type="subTitle" idx="8"/>
          </p:nvPr>
        </p:nvSpPr>
        <p:spPr>
          <a:xfrm>
            <a:off x="4848680" y="2827275"/>
            <a:ext cx="3582000" cy="6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700" name="Google Shape;700;p17"/>
          <p:cNvGrpSpPr/>
          <p:nvPr/>
        </p:nvGrpSpPr>
        <p:grpSpPr>
          <a:xfrm>
            <a:off x="8430775" y="27525"/>
            <a:ext cx="1023938" cy="1023938"/>
            <a:chOff x="9247188" y="5834063"/>
            <a:chExt cx="1023938" cy="1023938"/>
          </a:xfrm>
        </p:grpSpPr>
        <p:sp>
          <p:nvSpPr>
            <p:cNvPr id="701" name="Google Shape;701;p17"/>
            <p:cNvSpPr/>
            <p:nvPr/>
          </p:nvSpPr>
          <p:spPr>
            <a:xfrm>
              <a:off x="9247188" y="5834063"/>
              <a:ext cx="1023938" cy="1023938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04" y="607"/>
                  </a:moveTo>
                  <a:cubicBezTo>
                    <a:pt x="136" y="607"/>
                    <a:pt x="0" y="471"/>
                    <a:pt x="0" y="304"/>
                  </a:cubicBezTo>
                  <a:cubicBezTo>
                    <a:pt x="0" y="136"/>
                    <a:pt x="136" y="0"/>
                    <a:pt x="304" y="0"/>
                  </a:cubicBezTo>
                  <a:cubicBezTo>
                    <a:pt x="471" y="0"/>
                    <a:pt x="607" y="136"/>
                    <a:pt x="607" y="304"/>
                  </a:cubicBezTo>
                  <a:cubicBezTo>
                    <a:pt x="607" y="471"/>
                    <a:pt x="471" y="607"/>
                    <a:pt x="304" y="607"/>
                  </a:cubicBezTo>
                  <a:close/>
                  <a:moveTo>
                    <a:pt x="304" y="5"/>
                  </a:moveTo>
                  <a:cubicBezTo>
                    <a:pt x="139" y="5"/>
                    <a:pt x="5" y="139"/>
                    <a:pt x="5" y="304"/>
                  </a:cubicBezTo>
                  <a:cubicBezTo>
                    <a:pt x="5" y="468"/>
                    <a:pt x="139" y="602"/>
                    <a:pt x="304" y="602"/>
                  </a:cubicBezTo>
                  <a:cubicBezTo>
                    <a:pt x="468" y="602"/>
                    <a:pt x="602" y="468"/>
                    <a:pt x="602" y="304"/>
                  </a:cubicBezTo>
                  <a:cubicBezTo>
                    <a:pt x="602" y="139"/>
                    <a:pt x="468" y="5"/>
                    <a:pt x="304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17"/>
            <p:cNvSpPr/>
            <p:nvPr/>
          </p:nvSpPr>
          <p:spPr>
            <a:xfrm>
              <a:off x="9274175" y="5861050"/>
              <a:ext cx="969963" cy="969963"/>
            </a:xfrm>
            <a:custGeom>
              <a:avLst/>
              <a:gdLst/>
              <a:ahLst/>
              <a:cxnLst/>
              <a:rect l="l" t="t" r="r" b="b"/>
              <a:pathLst>
                <a:path w="575" h="575" extrusionOk="0">
                  <a:moveTo>
                    <a:pt x="288" y="575"/>
                  </a:moveTo>
                  <a:cubicBezTo>
                    <a:pt x="129" y="575"/>
                    <a:pt x="0" y="446"/>
                    <a:pt x="0" y="288"/>
                  </a:cubicBezTo>
                  <a:cubicBezTo>
                    <a:pt x="0" y="129"/>
                    <a:pt x="129" y="0"/>
                    <a:pt x="288" y="0"/>
                  </a:cubicBezTo>
                  <a:cubicBezTo>
                    <a:pt x="446" y="0"/>
                    <a:pt x="575" y="129"/>
                    <a:pt x="575" y="288"/>
                  </a:cubicBezTo>
                  <a:cubicBezTo>
                    <a:pt x="575" y="446"/>
                    <a:pt x="446" y="575"/>
                    <a:pt x="288" y="575"/>
                  </a:cubicBezTo>
                  <a:close/>
                  <a:moveTo>
                    <a:pt x="288" y="11"/>
                  </a:moveTo>
                  <a:cubicBezTo>
                    <a:pt x="135" y="11"/>
                    <a:pt x="11" y="135"/>
                    <a:pt x="11" y="288"/>
                  </a:cubicBezTo>
                  <a:cubicBezTo>
                    <a:pt x="11" y="440"/>
                    <a:pt x="135" y="565"/>
                    <a:pt x="288" y="565"/>
                  </a:cubicBezTo>
                  <a:cubicBezTo>
                    <a:pt x="440" y="565"/>
                    <a:pt x="565" y="440"/>
                    <a:pt x="565" y="288"/>
                  </a:cubicBezTo>
                  <a:cubicBezTo>
                    <a:pt x="565" y="135"/>
                    <a:pt x="440" y="11"/>
                    <a:pt x="288" y="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9377363" y="5962650"/>
              <a:ext cx="763587" cy="765175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7" y="454"/>
                  </a:moveTo>
                  <a:cubicBezTo>
                    <a:pt x="209" y="454"/>
                    <a:pt x="191" y="452"/>
                    <a:pt x="173" y="448"/>
                  </a:cubicBezTo>
                  <a:cubicBezTo>
                    <a:pt x="184" y="405"/>
                    <a:pt x="184" y="405"/>
                    <a:pt x="184" y="405"/>
                  </a:cubicBezTo>
                  <a:cubicBezTo>
                    <a:pt x="201" y="409"/>
                    <a:pt x="219" y="411"/>
                    <a:pt x="236" y="410"/>
                  </a:cubicBezTo>
                  <a:cubicBezTo>
                    <a:pt x="239" y="454"/>
                    <a:pt x="239" y="454"/>
                    <a:pt x="239" y="454"/>
                  </a:cubicBezTo>
                  <a:cubicBezTo>
                    <a:pt x="235" y="454"/>
                    <a:pt x="231" y="454"/>
                    <a:pt x="227" y="454"/>
                  </a:cubicBezTo>
                  <a:close/>
                  <a:moveTo>
                    <a:pt x="259" y="452"/>
                  </a:moveTo>
                  <a:cubicBezTo>
                    <a:pt x="253" y="408"/>
                    <a:pt x="253" y="408"/>
                    <a:pt x="253" y="408"/>
                  </a:cubicBezTo>
                  <a:cubicBezTo>
                    <a:pt x="270" y="406"/>
                    <a:pt x="287" y="401"/>
                    <a:pt x="303" y="394"/>
                  </a:cubicBezTo>
                  <a:cubicBezTo>
                    <a:pt x="322" y="433"/>
                    <a:pt x="322" y="433"/>
                    <a:pt x="322" y="433"/>
                  </a:cubicBezTo>
                  <a:cubicBezTo>
                    <a:pt x="302" y="443"/>
                    <a:pt x="280" y="449"/>
                    <a:pt x="259" y="452"/>
                  </a:cubicBezTo>
                  <a:close/>
                  <a:moveTo>
                    <a:pt x="154" y="442"/>
                  </a:moveTo>
                  <a:cubicBezTo>
                    <a:pt x="133" y="435"/>
                    <a:pt x="114" y="425"/>
                    <a:pt x="96" y="413"/>
                  </a:cubicBezTo>
                  <a:cubicBezTo>
                    <a:pt x="121" y="377"/>
                    <a:pt x="121" y="377"/>
                    <a:pt x="121" y="377"/>
                  </a:cubicBezTo>
                  <a:cubicBezTo>
                    <a:pt x="136" y="387"/>
                    <a:pt x="151" y="395"/>
                    <a:pt x="168" y="401"/>
                  </a:cubicBezTo>
                  <a:lnTo>
                    <a:pt x="154" y="442"/>
                  </a:lnTo>
                  <a:close/>
                  <a:moveTo>
                    <a:pt x="340" y="424"/>
                  </a:moveTo>
                  <a:cubicBezTo>
                    <a:pt x="318" y="386"/>
                    <a:pt x="318" y="386"/>
                    <a:pt x="318" y="386"/>
                  </a:cubicBezTo>
                  <a:cubicBezTo>
                    <a:pt x="333" y="377"/>
                    <a:pt x="347" y="366"/>
                    <a:pt x="359" y="353"/>
                  </a:cubicBezTo>
                  <a:cubicBezTo>
                    <a:pt x="391" y="384"/>
                    <a:pt x="391" y="384"/>
                    <a:pt x="391" y="384"/>
                  </a:cubicBezTo>
                  <a:cubicBezTo>
                    <a:pt x="376" y="400"/>
                    <a:pt x="359" y="413"/>
                    <a:pt x="340" y="424"/>
                  </a:cubicBezTo>
                  <a:close/>
                  <a:moveTo>
                    <a:pt x="80" y="400"/>
                  </a:moveTo>
                  <a:cubicBezTo>
                    <a:pt x="63" y="386"/>
                    <a:pt x="48" y="369"/>
                    <a:pt x="36" y="351"/>
                  </a:cubicBezTo>
                  <a:cubicBezTo>
                    <a:pt x="73" y="327"/>
                    <a:pt x="73" y="327"/>
                    <a:pt x="73" y="327"/>
                  </a:cubicBezTo>
                  <a:cubicBezTo>
                    <a:pt x="83" y="342"/>
                    <a:pt x="95" y="355"/>
                    <a:pt x="108" y="367"/>
                  </a:cubicBezTo>
                  <a:lnTo>
                    <a:pt x="80" y="400"/>
                  </a:lnTo>
                  <a:close/>
                  <a:moveTo>
                    <a:pt x="404" y="368"/>
                  </a:moveTo>
                  <a:cubicBezTo>
                    <a:pt x="370" y="341"/>
                    <a:pt x="370" y="341"/>
                    <a:pt x="370" y="341"/>
                  </a:cubicBezTo>
                  <a:cubicBezTo>
                    <a:pt x="381" y="327"/>
                    <a:pt x="390" y="312"/>
                    <a:pt x="396" y="295"/>
                  </a:cubicBezTo>
                  <a:cubicBezTo>
                    <a:pt x="437" y="312"/>
                    <a:pt x="437" y="312"/>
                    <a:pt x="437" y="312"/>
                  </a:cubicBezTo>
                  <a:cubicBezTo>
                    <a:pt x="429" y="332"/>
                    <a:pt x="418" y="351"/>
                    <a:pt x="404" y="368"/>
                  </a:cubicBezTo>
                  <a:close/>
                  <a:moveTo>
                    <a:pt x="26" y="334"/>
                  </a:moveTo>
                  <a:cubicBezTo>
                    <a:pt x="16" y="314"/>
                    <a:pt x="9" y="293"/>
                    <a:pt x="4" y="272"/>
                  </a:cubicBezTo>
                  <a:cubicBezTo>
                    <a:pt x="47" y="263"/>
                    <a:pt x="47" y="263"/>
                    <a:pt x="47" y="263"/>
                  </a:cubicBezTo>
                  <a:cubicBezTo>
                    <a:pt x="51" y="281"/>
                    <a:pt x="57" y="297"/>
                    <a:pt x="65" y="313"/>
                  </a:cubicBezTo>
                  <a:lnTo>
                    <a:pt x="26" y="334"/>
                  </a:lnTo>
                  <a:close/>
                  <a:moveTo>
                    <a:pt x="444" y="293"/>
                  </a:moveTo>
                  <a:cubicBezTo>
                    <a:pt x="402" y="280"/>
                    <a:pt x="402" y="280"/>
                    <a:pt x="402" y="280"/>
                  </a:cubicBezTo>
                  <a:cubicBezTo>
                    <a:pt x="407" y="263"/>
                    <a:pt x="409" y="246"/>
                    <a:pt x="409" y="228"/>
                  </a:cubicBezTo>
                  <a:cubicBezTo>
                    <a:pt x="409" y="215"/>
                    <a:pt x="408" y="202"/>
                    <a:pt x="405" y="189"/>
                  </a:cubicBezTo>
                  <a:cubicBezTo>
                    <a:pt x="448" y="180"/>
                    <a:pt x="448" y="180"/>
                    <a:pt x="448" y="180"/>
                  </a:cubicBezTo>
                  <a:cubicBezTo>
                    <a:pt x="452" y="195"/>
                    <a:pt x="453" y="212"/>
                    <a:pt x="453" y="228"/>
                  </a:cubicBezTo>
                  <a:cubicBezTo>
                    <a:pt x="453" y="250"/>
                    <a:pt x="450" y="272"/>
                    <a:pt x="444" y="293"/>
                  </a:cubicBezTo>
                  <a:close/>
                  <a:moveTo>
                    <a:pt x="1" y="252"/>
                  </a:moveTo>
                  <a:cubicBezTo>
                    <a:pt x="0" y="244"/>
                    <a:pt x="0" y="236"/>
                    <a:pt x="0" y="228"/>
                  </a:cubicBezTo>
                  <a:cubicBezTo>
                    <a:pt x="0" y="214"/>
                    <a:pt x="1" y="200"/>
                    <a:pt x="4" y="186"/>
                  </a:cubicBezTo>
                  <a:cubicBezTo>
                    <a:pt x="47" y="194"/>
                    <a:pt x="47" y="194"/>
                    <a:pt x="47" y="194"/>
                  </a:cubicBezTo>
                  <a:cubicBezTo>
                    <a:pt x="45" y="205"/>
                    <a:pt x="44" y="216"/>
                    <a:pt x="44" y="228"/>
                  </a:cubicBezTo>
                  <a:cubicBezTo>
                    <a:pt x="44" y="234"/>
                    <a:pt x="44" y="241"/>
                    <a:pt x="45" y="247"/>
                  </a:cubicBezTo>
                  <a:lnTo>
                    <a:pt x="1" y="252"/>
                  </a:lnTo>
                  <a:close/>
                  <a:moveTo>
                    <a:pt x="51" y="178"/>
                  </a:moveTo>
                  <a:cubicBezTo>
                    <a:pt x="8" y="167"/>
                    <a:pt x="8" y="167"/>
                    <a:pt x="8" y="167"/>
                  </a:cubicBezTo>
                  <a:cubicBezTo>
                    <a:pt x="14" y="145"/>
                    <a:pt x="23" y="125"/>
                    <a:pt x="35" y="107"/>
                  </a:cubicBezTo>
                  <a:cubicBezTo>
                    <a:pt x="72" y="130"/>
                    <a:pt x="72" y="130"/>
                    <a:pt x="72" y="130"/>
                  </a:cubicBezTo>
                  <a:cubicBezTo>
                    <a:pt x="63" y="145"/>
                    <a:pt x="56" y="161"/>
                    <a:pt x="51" y="178"/>
                  </a:cubicBezTo>
                  <a:close/>
                  <a:moveTo>
                    <a:pt x="401" y="173"/>
                  </a:moveTo>
                  <a:cubicBezTo>
                    <a:pt x="396" y="157"/>
                    <a:pt x="388" y="140"/>
                    <a:pt x="378" y="126"/>
                  </a:cubicBezTo>
                  <a:cubicBezTo>
                    <a:pt x="415" y="101"/>
                    <a:pt x="415" y="101"/>
                    <a:pt x="415" y="101"/>
                  </a:cubicBezTo>
                  <a:cubicBezTo>
                    <a:pt x="427" y="119"/>
                    <a:pt x="437" y="139"/>
                    <a:pt x="443" y="160"/>
                  </a:cubicBezTo>
                  <a:lnTo>
                    <a:pt x="401" y="173"/>
                  </a:lnTo>
                  <a:close/>
                  <a:moveTo>
                    <a:pt x="82" y="117"/>
                  </a:moveTo>
                  <a:cubicBezTo>
                    <a:pt x="47" y="90"/>
                    <a:pt x="47" y="90"/>
                    <a:pt x="47" y="90"/>
                  </a:cubicBezTo>
                  <a:cubicBezTo>
                    <a:pt x="60" y="73"/>
                    <a:pt x="76" y="57"/>
                    <a:pt x="94" y="44"/>
                  </a:cubicBezTo>
                  <a:cubicBezTo>
                    <a:pt x="119" y="80"/>
                    <a:pt x="119" y="80"/>
                    <a:pt x="119" y="80"/>
                  </a:cubicBezTo>
                  <a:cubicBezTo>
                    <a:pt x="105" y="90"/>
                    <a:pt x="92" y="103"/>
                    <a:pt x="82" y="117"/>
                  </a:cubicBezTo>
                  <a:close/>
                  <a:moveTo>
                    <a:pt x="369" y="113"/>
                  </a:moveTo>
                  <a:cubicBezTo>
                    <a:pt x="357" y="99"/>
                    <a:pt x="344" y="87"/>
                    <a:pt x="330" y="77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73" y="53"/>
                    <a:pt x="389" y="68"/>
                    <a:pt x="403" y="85"/>
                  </a:cubicBezTo>
                  <a:lnTo>
                    <a:pt x="369" y="113"/>
                  </a:lnTo>
                  <a:close/>
                  <a:moveTo>
                    <a:pt x="133" y="71"/>
                  </a:moveTo>
                  <a:cubicBezTo>
                    <a:pt x="110" y="33"/>
                    <a:pt x="110" y="33"/>
                    <a:pt x="110" y="33"/>
                  </a:cubicBezTo>
                  <a:cubicBezTo>
                    <a:pt x="129" y="22"/>
                    <a:pt x="150" y="13"/>
                    <a:pt x="171" y="8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65" y="55"/>
                    <a:pt x="148" y="62"/>
                    <a:pt x="133" y="71"/>
                  </a:cubicBezTo>
                  <a:close/>
                  <a:moveTo>
                    <a:pt x="316" y="68"/>
                  </a:moveTo>
                  <a:cubicBezTo>
                    <a:pt x="300" y="60"/>
                    <a:pt x="284" y="53"/>
                    <a:pt x="266" y="49"/>
                  </a:cubicBezTo>
                  <a:cubicBezTo>
                    <a:pt x="276" y="6"/>
                    <a:pt x="276" y="6"/>
                    <a:pt x="276" y="6"/>
                  </a:cubicBezTo>
                  <a:cubicBezTo>
                    <a:pt x="297" y="11"/>
                    <a:pt x="318" y="19"/>
                    <a:pt x="337" y="30"/>
                  </a:cubicBezTo>
                  <a:lnTo>
                    <a:pt x="316" y="68"/>
                  </a:lnTo>
                  <a:close/>
                  <a:moveTo>
                    <a:pt x="198" y="47"/>
                  </a:moveTo>
                  <a:cubicBezTo>
                    <a:pt x="191" y="4"/>
                    <a:pt x="191" y="4"/>
                    <a:pt x="191" y="4"/>
                  </a:cubicBezTo>
                  <a:cubicBezTo>
                    <a:pt x="212" y="0"/>
                    <a:pt x="235" y="0"/>
                    <a:pt x="256" y="3"/>
                  </a:cubicBezTo>
                  <a:cubicBezTo>
                    <a:pt x="251" y="47"/>
                    <a:pt x="251" y="47"/>
                    <a:pt x="251" y="47"/>
                  </a:cubicBezTo>
                  <a:cubicBezTo>
                    <a:pt x="233" y="44"/>
                    <a:pt x="215" y="45"/>
                    <a:pt x="198" y="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9324975" y="5911850"/>
              <a:ext cx="868362" cy="868362"/>
            </a:xfrm>
            <a:custGeom>
              <a:avLst/>
              <a:gdLst/>
              <a:ahLst/>
              <a:cxnLst/>
              <a:rect l="l" t="t" r="r" b="b"/>
              <a:pathLst>
                <a:path w="515" h="515" extrusionOk="0">
                  <a:moveTo>
                    <a:pt x="255" y="515"/>
                  </a:moveTo>
                  <a:cubicBezTo>
                    <a:pt x="248" y="515"/>
                    <a:pt x="241" y="515"/>
                    <a:pt x="234" y="514"/>
                  </a:cubicBezTo>
                  <a:cubicBezTo>
                    <a:pt x="234" y="509"/>
                    <a:pt x="234" y="509"/>
                    <a:pt x="234" y="509"/>
                  </a:cubicBezTo>
                  <a:cubicBezTo>
                    <a:pt x="241" y="510"/>
                    <a:pt x="248" y="510"/>
                    <a:pt x="255" y="510"/>
                  </a:cubicBezTo>
                  <a:lnTo>
                    <a:pt x="255" y="515"/>
                  </a:lnTo>
                  <a:close/>
                  <a:moveTo>
                    <a:pt x="265" y="515"/>
                  </a:moveTo>
                  <a:cubicBezTo>
                    <a:pt x="265" y="510"/>
                    <a:pt x="265" y="510"/>
                    <a:pt x="265" y="510"/>
                  </a:cubicBezTo>
                  <a:cubicBezTo>
                    <a:pt x="272" y="510"/>
                    <a:pt x="279" y="509"/>
                    <a:pt x="285" y="509"/>
                  </a:cubicBezTo>
                  <a:cubicBezTo>
                    <a:pt x="286" y="514"/>
                    <a:pt x="286" y="514"/>
                    <a:pt x="286" y="514"/>
                  </a:cubicBezTo>
                  <a:cubicBezTo>
                    <a:pt x="279" y="515"/>
                    <a:pt x="272" y="515"/>
                    <a:pt x="265" y="515"/>
                  </a:cubicBezTo>
                  <a:close/>
                  <a:moveTo>
                    <a:pt x="223" y="513"/>
                  </a:moveTo>
                  <a:cubicBezTo>
                    <a:pt x="217" y="512"/>
                    <a:pt x="210" y="511"/>
                    <a:pt x="203" y="510"/>
                  </a:cubicBezTo>
                  <a:cubicBezTo>
                    <a:pt x="204" y="504"/>
                    <a:pt x="204" y="504"/>
                    <a:pt x="204" y="504"/>
                  </a:cubicBezTo>
                  <a:cubicBezTo>
                    <a:pt x="211" y="506"/>
                    <a:pt x="217" y="507"/>
                    <a:pt x="224" y="508"/>
                  </a:cubicBezTo>
                  <a:lnTo>
                    <a:pt x="223" y="513"/>
                  </a:lnTo>
                  <a:close/>
                  <a:moveTo>
                    <a:pt x="296" y="512"/>
                  </a:moveTo>
                  <a:cubicBezTo>
                    <a:pt x="296" y="507"/>
                    <a:pt x="296" y="507"/>
                    <a:pt x="296" y="507"/>
                  </a:cubicBezTo>
                  <a:cubicBezTo>
                    <a:pt x="302" y="506"/>
                    <a:pt x="309" y="505"/>
                    <a:pt x="316" y="503"/>
                  </a:cubicBezTo>
                  <a:cubicBezTo>
                    <a:pt x="317" y="509"/>
                    <a:pt x="317" y="509"/>
                    <a:pt x="317" y="509"/>
                  </a:cubicBezTo>
                  <a:cubicBezTo>
                    <a:pt x="310" y="510"/>
                    <a:pt x="303" y="511"/>
                    <a:pt x="296" y="512"/>
                  </a:cubicBezTo>
                  <a:close/>
                  <a:moveTo>
                    <a:pt x="193" y="507"/>
                  </a:moveTo>
                  <a:cubicBezTo>
                    <a:pt x="186" y="505"/>
                    <a:pt x="179" y="503"/>
                    <a:pt x="173" y="501"/>
                  </a:cubicBezTo>
                  <a:cubicBezTo>
                    <a:pt x="174" y="496"/>
                    <a:pt x="174" y="496"/>
                    <a:pt x="174" y="496"/>
                  </a:cubicBezTo>
                  <a:cubicBezTo>
                    <a:pt x="181" y="498"/>
                    <a:pt x="187" y="500"/>
                    <a:pt x="194" y="502"/>
                  </a:cubicBezTo>
                  <a:lnTo>
                    <a:pt x="193" y="507"/>
                  </a:lnTo>
                  <a:close/>
                  <a:moveTo>
                    <a:pt x="327" y="506"/>
                  </a:moveTo>
                  <a:cubicBezTo>
                    <a:pt x="326" y="501"/>
                    <a:pt x="326" y="501"/>
                    <a:pt x="326" y="501"/>
                  </a:cubicBezTo>
                  <a:cubicBezTo>
                    <a:pt x="332" y="499"/>
                    <a:pt x="339" y="497"/>
                    <a:pt x="345" y="495"/>
                  </a:cubicBezTo>
                  <a:cubicBezTo>
                    <a:pt x="347" y="499"/>
                    <a:pt x="347" y="499"/>
                    <a:pt x="347" y="499"/>
                  </a:cubicBezTo>
                  <a:cubicBezTo>
                    <a:pt x="340" y="502"/>
                    <a:pt x="334" y="504"/>
                    <a:pt x="327" y="506"/>
                  </a:cubicBezTo>
                  <a:close/>
                  <a:moveTo>
                    <a:pt x="163" y="497"/>
                  </a:moveTo>
                  <a:cubicBezTo>
                    <a:pt x="156" y="495"/>
                    <a:pt x="150" y="492"/>
                    <a:pt x="144" y="489"/>
                  </a:cubicBezTo>
                  <a:cubicBezTo>
                    <a:pt x="146" y="484"/>
                    <a:pt x="146" y="484"/>
                    <a:pt x="146" y="484"/>
                  </a:cubicBezTo>
                  <a:cubicBezTo>
                    <a:pt x="152" y="487"/>
                    <a:pt x="158" y="490"/>
                    <a:pt x="165" y="493"/>
                  </a:cubicBezTo>
                  <a:lnTo>
                    <a:pt x="163" y="497"/>
                  </a:lnTo>
                  <a:close/>
                  <a:moveTo>
                    <a:pt x="357" y="496"/>
                  </a:moveTo>
                  <a:cubicBezTo>
                    <a:pt x="355" y="491"/>
                    <a:pt x="355" y="491"/>
                    <a:pt x="355" y="491"/>
                  </a:cubicBezTo>
                  <a:cubicBezTo>
                    <a:pt x="361" y="488"/>
                    <a:pt x="367" y="485"/>
                    <a:pt x="373" y="482"/>
                  </a:cubicBezTo>
                  <a:cubicBezTo>
                    <a:pt x="376" y="487"/>
                    <a:pt x="376" y="487"/>
                    <a:pt x="376" y="487"/>
                  </a:cubicBezTo>
                  <a:cubicBezTo>
                    <a:pt x="369" y="490"/>
                    <a:pt x="363" y="493"/>
                    <a:pt x="357" y="496"/>
                  </a:cubicBezTo>
                  <a:close/>
                  <a:moveTo>
                    <a:pt x="134" y="484"/>
                  </a:moveTo>
                  <a:cubicBezTo>
                    <a:pt x="128" y="481"/>
                    <a:pt x="122" y="477"/>
                    <a:pt x="116" y="473"/>
                  </a:cubicBezTo>
                  <a:cubicBezTo>
                    <a:pt x="119" y="469"/>
                    <a:pt x="119" y="469"/>
                    <a:pt x="119" y="469"/>
                  </a:cubicBezTo>
                  <a:cubicBezTo>
                    <a:pt x="125" y="473"/>
                    <a:pt x="131" y="476"/>
                    <a:pt x="137" y="479"/>
                  </a:cubicBezTo>
                  <a:lnTo>
                    <a:pt x="134" y="484"/>
                  </a:lnTo>
                  <a:close/>
                  <a:moveTo>
                    <a:pt x="385" y="482"/>
                  </a:moveTo>
                  <a:cubicBezTo>
                    <a:pt x="382" y="477"/>
                    <a:pt x="382" y="477"/>
                    <a:pt x="382" y="477"/>
                  </a:cubicBezTo>
                  <a:cubicBezTo>
                    <a:pt x="388" y="474"/>
                    <a:pt x="394" y="470"/>
                    <a:pt x="400" y="467"/>
                  </a:cubicBezTo>
                  <a:cubicBezTo>
                    <a:pt x="402" y="471"/>
                    <a:pt x="402" y="471"/>
                    <a:pt x="402" y="471"/>
                  </a:cubicBezTo>
                  <a:cubicBezTo>
                    <a:pt x="397" y="475"/>
                    <a:pt x="391" y="478"/>
                    <a:pt x="385" y="482"/>
                  </a:cubicBezTo>
                  <a:close/>
                  <a:moveTo>
                    <a:pt x="108" y="467"/>
                  </a:moveTo>
                  <a:cubicBezTo>
                    <a:pt x="102" y="463"/>
                    <a:pt x="97" y="459"/>
                    <a:pt x="91" y="454"/>
                  </a:cubicBezTo>
                  <a:cubicBezTo>
                    <a:pt x="95" y="451"/>
                    <a:pt x="95" y="451"/>
                    <a:pt x="95" y="451"/>
                  </a:cubicBezTo>
                  <a:cubicBezTo>
                    <a:pt x="100" y="455"/>
                    <a:pt x="105" y="459"/>
                    <a:pt x="111" y="463"/>
                  </a:cubicBezTo>
                  <a:lnTo>
                    <a:pt x="108" y="467"/>
                  </a:lnTo>
                  <a:close/>
                  <a:moveTo>
                    <a:pt x="411" y="465"/>
                  </a:moveTo>
                  <a:cubicBezTo>
                    <a:pt x="408" y="461"/>
                    <a:pt x="408" y="461"/>
                    <a:pt x="408" y="461"/>
                  </a:cubicBezTo>
                  <a:cubicBezTo>
                    <a:pt x="413" y="457"/>
                    <a:pt x="419" y="452"/>
                    <a:pt x="424" y="448"/>
                  </a:cubicBezTo>
                  <a:cubicBezTo>
                    <a:pt x="427" y="452"/>
                    <a:pt x="427" y="452"/>
                    <a:pt x="427" y="452"/>
                  </a:cubicBezTo>
                  <a:cubicBezTo>
                    <a:pt x="422" y="456"/>
                    <a:pt x="417" y="461"/>
                    <a:pt x="411" y="465"/>
                  </a:cubicBezTo>
                  <a:close/>
                  <a:moveTo>
                    <a:pt x="83" y="448"/>
                  </a:moveTo>
                  <a:cubicBezTo>
                    <a:pt x="78" y="443"/>
                    <a:pt x="73" y="438"/>
                    <a:pt x="69" y="433"/>
                  </a:cubicBezTo>
                  <a:cubicBezTo>
                    <a:pt x="72" y="429"/>
                    <a:pt x="72" y="429"/>
                    <a:pt x="72" y="429"/>
                  </a:cubicBezTo>
                  <a:cubicBezTo>
                    <a:pt x="77" y="434"/>
                    <a:pt x="82" y="439"/>
                    <a:pt x="87" y="444"/>
                  </a:cubicBezTo>
                  <a:lnTo>
                    <a:pt x="83" y="448"/>
                  </a:lnTo>
                  <a:close/>
                  <a:moveTo>
                    <a:pt x="435" y="445"/>
                  </a:moveTo>
                  <a:cubicBezTo>
                    <a:pt x="431" y="441"/>
                    <a:pt x="431" y="441"/>
                    <a:pt x="431" y="441"/>
                  </a:cubicBezTo>
                  <a:cubicBezTo>
                    <a:pt x="436" y="436"/>
                    <a:pt x="441" y="431"/>
                    <a:pt x="446" y="426"/>
                  </a:cubicBezTo>
                  <a:cubicBezTo>
                    <a:pt x="450" y="430"/>
                    <a:pt x="450" y="430"/>
                    <a:pt x="450" y="430"/>
                  </a:cubicBezTo>
                  <a:cubicBezTo>
                    <a:pt x="445" y="435"/>
                    <a:pt x="440" y="440"/>
                    <a:pt x="435" y="445"/>
                  </a:cubicBezTo>
                  <a:close/>
                  <a:moveTo>
                    <a:pt x="62" y="425"/>
                  </a:moveTo>
                  <a:cubicBezTo>
                    <a:pt x="57" y="420"/>
                    <a:pt x="53" y="414"/>
                    <a:pt x="49" y="409"/>
                  </a:cubicBezTo>
                  <a:cubicBezTo>
                    <a:pt x="53" y="406"/>
                    <a:pt x="53" y="406"/>
                    <a:pt x="53" y="406"/>
                  </a:cubicBezTo>
                  <a:cubicBezTo>
                    <a:pt x="57" y="411"/>
                    <a:pt x="61" y="416"/>
                    <a:pt x="66" y="422"/>
                  </a:cubicBezTo>
                  <a:lnTo>
                    <a:pt x="62" y="425"/>
                  </a:lnTo>
                  <a:close/>
                  <a:moveTo>
                    <a:pt x="456" y="422"/>
                  </a:moveTo>
                  <a:cubicBezTo>
                    <a:pt x="452" y="418"/>
                    <a:pt x="452" y="418"/>
                    <a:pt x="452" y="418"/>
                  </a:cubicBezTo>
                  <a:cubicBezTo>
                    <a:pt x="457" y="413"/>
                    <a:pt x="461" y="408"/>
                    <a:pt x="465" y="402"/>
                  </a:cubicBezTo>
                  <a:cubicBezTo>
                    <a:pt x="469" y="405"/>
                    <a:pt x="469" y="405"/>
                    <a:pt x="469" y="405"/>
                  </a:cubicBezTo>
                  <a:cubicBezTo>
                    <a:pt x="465" y="411"/>
                    <a:pt x="461" y="416"/>
                    <a:pt x="456" y="422"/>
                  </a:cubicBezTo>
                  <a:close/>
                  <a:moveTo>
                    <a:pt x="43" y="400"/>
                  </a:moveTo>
                  <a:cubicBezTo>
                    <a:pt x="39" y="394"/>
                    <a:pt x="35" y="388"/>
                    <a:pt x="32" y="382"/>
                  </a:cubicBezTo>
                  <a:cubicBezTo>
                    <a:pt x="37" y="380"/>
                    <a:pt x="37" y="380"/>
                    <a:pt x="37" y="380"/>
                  </a:cubicBezTo>
                  <a:cubicBezTo>
                    <a:pt x="40" y="386"/>
                    <a:pt x="43" y="391"/>
                    <a:pt x="47" y="397"/>
                  </a:cubicBezTo>
                  <a:lnTo>
                    <a:pt x="43" y="400"/>
                  </a:lnTo>
                  <a:close/>
                  <a:moveTo>
                    <a:pt x="475" y="396"/>
                  </a:moveTo>
                  <a:cubicBezTo>
                    <a:pt x="471" y="394"/>
                    <a:pt x="471" y="394"/>
                    <a:pt x="471" y="394"/>
                  </a:cubicBezTo>
                  <a:cubicBezTo>
                    <a:pt x="474" y="388"/>
                    <a:pt x="478" y="382"/>
                    <a:pt x="481" y="376"/>
                  </a:cubicBezTo>
                  <a:cubicBezTo>
                    <a:pt x="485" y="378"/>
                    <a:pt x="485" y="378"/>
                    <a:pt x="485" y="378"/>
                  </a:cubicBezTo>
                  <a:cubicBezTo>
                    <a:pt x="482" y="384"/>
                    <a:pt x="479" y="391"/>
                    <a:pt x="475" y="396"/>
                  </a:cubicBezTo>
                  <a:close/>
                  <a:moveTo>
                    <a:pt x="27" y="373"/>
                  </a:moveTo>
                  <a:cubicBezTo>
                    <a:pt x="24" y="367"/>
                    <a:pt x="21" y="360"/>
                    <a:pt x="19" y="354"/>
                  </a:cubicBezTo>
                  <a:cubicBezTo>
                    <a:pt x="23" y="352"/>
                    <a:pt x="23" y="352"/>
                    <a:pt x="23" y="352"/>
                  </a:cubicBezTo>
                  <a:cubicBezTo>
                    <a:pt x="26" y="358"/>
                    <a:pt x="29" y="365"/>
                    <a:pt x="32" y="371"/>
                  </a:cubicBezTo>
                  <a:lnTo>
                    <a:pt x="27" y="373"/>
                  </a:lnTo>
                  <a:close/>
                  <a:moveTo>
                    <a:pt x="490" y="369"/>
                  </a:moveTo>
                  <a:cubicBezTo>
                    <a:pt x="485" y="367"/>
                    <a:pt x="485" y="367"/>
                    <a:pt x="485" y="367"/>
                  </a:cubicBezTo>
                  <a:cubicBezTo>
                    <a:pt x="488" y="361"/>
                    <a:pt x="491" y="354"/>
                    <a:pt x="494" y="348"/>
                  </a:cubicBezTo>
                  <a:cubicBezTo>
                    <a:pt x="498" y="350"/>
                    <a:pt x="498" y="350"/>
                    <a:pt x="498" y="350"/>
                  </a:cubicBezTo>
                  <a:cubicBezTo>
                    <a:pt x="496" y="356"/>
                    <a:pt x="493" y="363"/>
                    <a:pt x="490" y="369"/>
                  </a:cubicBezTo>
                  <a:close/>
                  <a:moveTo>
                    <a:pt x="15" y="344"/>
                  </a:moveTo>
                  <a:cubicBezTo>
                    <a:pt x="12" y="338"/>
                    <a:pt x="10" y="331"/>
                    <a:pt x="9" y="324"/>
                  </a:cubicBezTo>
                  <a:cubicBezTo>
                    <a:pt x="14" y="323"/>
                    <a:pt x="14" y="323"/>
                    <a:pt x="14" y="323"/>
                  </a:cubicBezTo>
                  <a:cubicBezTo>
                    <a:pt x="15" y="329"/>
                    <a:pt x="17" y="336"/>
                    <a:pt x="20" y="342"/>
                  </a:cubicBezTo>
                  <a:lnTo>
                    <a:pt x="15" y="344"/>
                  </a:lnTo>
                  <a:close/>
                  <a:moveTo>
                    <a:pt x="502" y="340"/>
                  </a:moveTo>
                  <a:cubicBezTo>
                    <a:pt x="497" y="338"/>
                    <a:pt x="497" y="338"/>
                    <a:pt x="497" y="338"/>
                  </a:cubicBezTo>
                  <a:cubicBezTo>
                    <a:pt x="499" y="332"/>
                    <a:pt x="501" y="325"/>
                    <a:pt x="503" y="319"/>
                  </a:cubicBezTo>
                  <a:cubicBezTo>
                    <a:pt x="508" y="320"/>
                    <a:pt x="508" y="320"/>
                    <a:pt x="508" y="320"/>
                  </a:cubicBezTo>
                  <a:cubicBezTo>
                    <a:pt x="506" y="327"/>
                    <a:pt x="504" y="333"/>
                    <a:pt x="502" y="340"/>
                  </a:cubicBezTo>
                  <a:close/>
                  <a:moveTo>
                    <a:pt x="6" y="314"/>
                  </a:moveTo>
                  <a:cubicBezTo>
                    <a:pt x="5" y="307"/>
                    <a:pt x="3" y="300"/>
                    <a:pt x="2" y="293"/>
                  </a:cubicBezTo>
                  <a:cubicBezTo>
                    <a:pt x="8" y="293"/>
                    <a:pt x="8" y="293"/>
                    <a:pt x="8" y="293"/>
                  </a:cubicBezTo>
                  <a:cubicBezTo>
                    <a:pt x="9" y="299"/>
                    <a:pt x="10" y="306"/>
                    <a:pt x="11" y="313"/>
                  </a:cubicBezTo>
                  <a:lnTo>
                    <a:pt x="6" y="314"/>
                  </a:lnTo>
                  <a:close/>
                  <a:moveTo>
                    <a:pt x="510" y="310"/>
                  </a:moveTo>
                  <a:cubicBezTo>
                    <a:pt x="505" y="309"/>
                    <a:pt x="505" y="309"/>
                    <a:pt x="505" y="309"/>
                  </a:cubicBezTo>
                  <a:cubicBezTo>
                    <a:pt x="506" y="302"/>
                    <a:pt x="507" y="295"/>
                    <a:pt x="508" y="288"/>
                  </a:cubicBezTo>
                  <a:cubicBezTo>
                    <a:pt x="513" y="289"/>
                    <a:pt x="513" y="289"/>
                    <a:pt x="513" y="289"/>
                  </a:cubicBezTo>
                  <a:cubicBezTo>
                    <a:pt x="513" y="296"/>
                    <a:pt x="511" y="303"/>
                    <a:pt x="510" y="310"/>
                  </a:cubicBezTo>
                  <a:close/>
                  <a:moveTo>
                    <a:pt x="1" y="283"/>
                  </a:moveTo>
                  <a:cubicBezTo>
                    <a:pt x="1" y="276"/>
                    <a:pt x="0" y="269"/>
                    <a:pt x="0" y="262"/>
                  </a:cubicBezTo>
                  <a:cubicBezTo>
                    <a:pt x="5" y="262"/>
                    <a:pt x="5" y="262"/>
                    <a:pt x="5" y="262"/>
                  </a:cubicBezTo>
                  <a:cubicBezTo>
                    <a:pt x="5" y="269"/>
                    <a:pt x="6" y="276"/>
                    <a:pt x="6" y="283"/>
                  </a:cubicBezTo>
                  <a:lnTo>
                    <a:pt x="1" y="283"/>
                  </a:lnTo>
                  <a:close/>
                  <a:moveTo>
                    <a:pt x="515" y="279"/>
                  </a:moveTo>
                  <a:cubicBezTo>
                    <a:pt x="509" y="278"/>
                    <a:pt x="509" y="278"/>
                    <a:pt x="509" y="278"/>
                  </a:cubicBezTo>
                  <a:cubicBezTo>
                    <a:pt x="510" y="271"/>
                    <a:pt x="510" y="265"/>
                    <a:pt x="510" y="258"/>
                  </a:cubicBezTo>
                  <a:cubicBezTo>
                    <a:pt x="510" y="251"/>
                    <a:pt x="510" y="245"/>
                    <a:pt x="509" y="239"/>
                  </a:cubicBezTo>
                  <a:cubicBezTo>
                    <a:pt x="515" y="238"/>
                    <a:pt x="515" y="238"/>
                    <a:pt x="515" y="238"/>
                  </a:cubicBezTo>
                  <a:cubicBezTo>
                    <a:pt x="515" y="245"/>
                    <a:pt x="515" y="251"/>
                    <a:pt x="515" y="258"/>
                  </a:cubicBezTo>
                  <a:cubicBezTo>
                    <a:pt x="515" y="265"/>
                    <a:pt x="515" y="272"/>
                    <a:pt x="515" y="279"/>
                  </a:cubicBezTo>
                  <a:close/>
                  <a:moveTo>
                    <a:pt x="5" y="252"/>
                  </a:moveTo>
                  <a:cubicBezTo>
                    <a:pt x="0" y="252"/>
                    <a:pt x="0" y="252"/>
                    <a:pt x="0" y="252"/>
                  </a:cubicBezTo>
                  <a:cubicBezTo>
                    <a:pt x="0" y="245"/>
                    <a:pt x="1" y="238"/>
                    <a:pt x="1" y="231"/>
                  </a:cubicBezTo>
                  <a:cubicBezTo>
                    <a:pt x="7" y="231"/>
                    <a:pt x="7" y="231"/>
                    <a:pt x="7" y="231"/>
                  </a:cubicBezTo>
                  <a:cubicBezTo>
                    <a:pt x="6" y="238"/>
                    <a:pt x="5" y="245"/>
                    <a:pt x="5" y="252"/>
                  </a:cubicBezTo>
                  <a:close/>
                  <a:moveTo>
                    <a:pt x="508" y="229"/>
                  </a:moveTo>
                  <a:cubicBezTo>
                    <a:pt x="508" y="222"/>
                    <a:pt x="507" y="215"/>
                    <a:pt x="505" y="208"/>
                  </a:cubicBezTo>
                  <a:cubicBezTo>
                    <a:pt x="510" y="207"/>
                    <a:pt x="510" y="207"/>
                    <a:pt x="510" y="207"/>
                  </a:cubicBezTo>
                  <a:cubicBezTo>
                    <a:pt x="512" y="214"/>
                    <a:pt x="513" y="221"/>
                    <a:pt x="514" y="228"/>
                  </a:cubicBezTo>
                  <a:lnTo>
                    <a:pt x="508" y="229"/>
                  </a:lnTo>
                  <a:close/>
                  <a:moveTo>
                    <a:pt x="8" y="221"/>
                  </a:moveTo>
                  <a:cubicBezTo>
                    <a:pt x="3" y="220"/>
                    <a:pt x="3" y="220"/>
                    <a:pt x="3" y="220"/>
                  </a:cubicBezTo>
                  <a:cubicBezTo>
                    <a:pt x="4" y="214"/>
                    <a:pt x="5" y="207"/>
                    <a:pt x="6" y="200"/>
                  </a:cubicBezTo>
                  <a:cubicBezTo>
                    <a:pt x="12" y="201"/>
                    <a:pt x="12" y="201"/>
                    <a:pt x="12" y="201"/>
                  </a:cubicBezTo>
                  <a:cubicBezTo>
                    <a:pt x="10" y="208"/>
                    <a:pt x="9" y="214"/>
                    <a:pt x="8" y="221"/>
                  </a:cubicBezTo>
                  <a:close/>
                  <a:moveTo>
                    <a:pt x="503" y="198"/>
                  </a:moveTo>
                  <a:cubicBezTo>
                    <a:pt x="502" y="192"/>
                    <a:pt x="500" y="185"/>
                    <a:pt x="498" y="179"/>
                  </a:cubicBezTo>
                  <a:cubicBezTo>
                    <a:pt x="502" y="177"/>
                    <a:pt x="502" y="177"/>
                    <a:pt x="502" y="177"/>
                  </a:cubicBezTo>
                  <a:cubicBezTo>
                    <a:pt x="505" y="184"/>
                    <a:pt x="507" y="190"/>
                    <a:pt x="508" y="197"/>
                  </a:cubicBezTo>
                  <a:lnTo>
                    <a:pt x="503" y="198"/>
                  </a:lnTo>
                  <a:close/>
                  <a:moveTo>
                    <a:pt x="14" y="191"/>
                  </a:moveTo>
                  <a:cubicBezTo>
                    <a:pt x="9" y="190"/>
                    <a:pt x="9" y="190"/>
                    <a:pt x="9" y="190"/>
                  </a:cubicBezTo>
                  <a:cubicBezTo>
                    <a:pt x="11" y="183"/>
                    <a:pt x="13" y="176"/>
                    <a:pt x="15" y="170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18" y="178"/>
                    <a:pt x="16" y="185"/>
                    <a:pt x="14" y="191"/>
                  </a:cubicBezTo>
                  <a:close/>
                  <a:moveTo>
                    <a:pt x="494" y="169"/>
                  </a:moveTo>
                  <a:cubicBezTo>
                    <a:pt x="492" y="163"/>
                    <a:pt x="489" y="156"/>
                    <a:pt x="486" y="150"/>
                  </a:cubicBezTo>
                  <a:cubicBezTo>
                    <a:pt x="491" y="148"/>
                    <a:pt x="491" y="148"/>
                    <a:pt x="491" y="148"/>
                  </a:cubicBezTo>
                  <a:cubicBezTo>
                    <a:pt x="494" y="154"/>
                    <a:pt x="497" y="161"/>
                    <a:pt x="499" y="167"/>
                  </a:cubicBezTo>
                  <a:lnTo>
                    <a:pt x="494" y="169"/>
                  </a:lnTo>
                  <a:close/>
                  <a:moveTo>
                    <a:pt x="24" y="162"/>
                  </a:moveTo>
                  <a:cubicBezTo>
                    <a:pt x="19" y="160"/>
                    <a:pt x="19" y="160"/>
                    <a:pt x="19" y="160"/>
                  </a:cubicBezTo>
                  <a:cubicBezTo>
                    <a:pt x="22" y="154"/>
                    <a:pt x="25" y="147"/>
                    <a:pt x="28" y="141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29" y="149"/>
                    <a:pt x="26" y="156"/>
                    <a:pt x="24" y="162"/>
                  </a:cubicBezTo>
                  <a:close/>
                  <a:moveTo>
                    <a:pt x="482" y="141"/>
                  </a:moveTo>
                  <a:cubicBezTo>
                    <a:pt x="478" y="135"/>
                    <a:pt x="475" y="129"/>
                    <a:pt x="471" y="123"/>
                  </a:cubicBezTo>
                  <a:cubicBezTo>
                    <a:pt x="476" y="120"/>
                    <a:pt x="476" y="120"/>
                    <a:pt x="476" y="120"/>
                  </a:cubicBezTo>
                  <a:cubicBezTo>
                    <a:pt x="479" y="126"/>
                    <a:pt x="483" y="132"/>
                    <a:pt x="486" y="138"/>
                  </a:cubicBezTo>
                  <a:lnTo>
                    <a:pt x="482" y="141"/>
                  </a:lnTo>
                  <a:close/>
                  <a:moveTo>
                    <a:pt x="37" y="134"/>
                  </a:moveTo>
                  <a:cubicBezTo>
                    <a:pt x="33" y="132"/>
                    <a:pt x="33" y="132"/>
                    <a:pt x="33" y="132"/>
                  </a:cubicBezTo>
                  <a:cubicBezTo>
                    <a:pt x="36" y="126"/>
                    <a:pt x="40" y="120"/>
                    <a:pt x="44" y="114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4" y="123"/>
                    <a:pt x="41" y="128"/>
                    <a:pt x="37" y="134"/>
                  </a:cubicBezTo>
                  <a:close/>
                  <a:moveTo>
                    <a:pt x="466" y="115"/>
                  </a:moveTo>
                  <a:cubicBezTo>
                    <a:pt x="462" y="109"/>
                    <a:pt x="458" y="104"/>
                    <a:pt x="453" y="98"/>
                  </a:cubicBezTo>
                  <a:cubicBezTo>
                    <a:pt x="457" y="95"/>
                    <a:pt x="457" y="95"/>
                    <a:pt x="457" y="95"/>
                  </a:cubicBezTo>
                  <a:cubicBezTo>
                    <a:pt x="462" y="100"/>
                    <a:pt x="466" y="106"/>
                    <a:pt x="470" y="112"/>
                  </a:cubicBezTo>
                  <a:lnTo>
                    <a:pt x="466" y="115"/>
                  </a:lnTo>
                  <a:close/>
                  <a:moveTo>
                    <a:pt x="54" y="108"/>
                  </a:moveTo>
                  <a:cubicBezTo>
                    <a:pt x="50" y="105"/>
                    <a:pt x="50" y="105"/>
                    <a:pt x="50" y="105"/>
                  </a:cubicBezTo>
                  <a:cubicBezTo>
                    <a:pt x="54" y="100"/>
                    <a:pt x="58" y="94"/>
                    <a:pt x="63" y="89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62" y="98"/>
                    <a:pt x="58" y="103"/>
                    <a:pt x="54" y="108"/>
                  </a:cubicBezTo>
                  <a:close/>
                  <a:moveTo>
                    <a:pt x="447" y="90"/>
                  </a:moveTo>
                  <a:cubicBezTo>
                    <a:pt x="442" y="85"/>
                    <a:pt x="438" y="80"/>
                    <a:pt x="433" y="76"/>
                  </a:cubicBezTo>
                  <a:cubicBezTo>
                    <a:pt x="436" y="72"/>
                    <a:pt x="436" y="72"/>
                    <a:pt x="436" y="72"/>
                  </a:cubicBezTo>
                  <a:cubicBezTo>
                    <a:pt x="441" y="77"/>
                    <a:pt x="446" y="82"/>
                    <a:pt x="451" y="87"/>
                  </a:cubicBezTo>
                  <a:lnTo>
                    <a:pt x="447" y="90"/>
                  </a:lnTo>
                  <a:close/>
                  <a:moveTo>
                    <a:pt x="74" y="85"/>
                  </a:moveTo>
                  <a:cubicBezTo>
                    <a:pt x="70" y="81"/>
                    <a:pt x="70" y="81"/>
                    <a:pt x="70" y="81"/>
                  </a:cubicBezTo>
                  <a:cubicBezTo>
                    <a:pt x="75" y="76"/>
                    <a:pt x="80" y="71"/>
                    <a:pt x="85" y="67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3" y="75"/>
                    <a:pt x="78" y="80"/>
                    <a:pt x="74" y="85"/>
                  </a:cubicBezTo>
                  <a:close/>
                  <a:moveTo>
                    <a:pt x="425" y="69"/>
                  </a:moveTo>
                  <a:cubicBezTo>
                    <a:pt x="420" y="64"/>
                    <a:pt x="415" y="60"/>
                    <a:pt x="409" y="56"/>
                  </a:cubicBezTo>
                  <a:cubicBezTo>
                    <a:pt x="412" y="52"/>
                    <a:pt x="412" y="52"/>
                    <a:pt x="412" y="52"/>
                  </a:cubicBezTo>
                  <a:cubicBezTo>
                    <a:pt x="418" y="56"/>
                    <a:pt x="423" y="60"/>
                    <a:pt x="429" y="65"/>
                  </a:cubicBezTo>
                  <a:lnTo>
                    <a:pt x="425" y="69"/>
                  </a:lnTo>
                  <a:close/>
                  <a:moveTo>
                    <a:pt x="96" y="64"/>
                  </a:moveTo>
                  <a:cubicBezTo>
                    <a:pt x="93" y="60"/>
                    <a:pt x="93" y="60"/>
                    <a:pt x="93" y="60"/>
                  </a:cubicBezTo>
                  <a:cubicBezTo>
                    <a:pt x="98" y="55"/>
                    <a:pt x="104" y="51"/>
                    <a:pt x="109" y="47"/>
                  </a:cubicBezTo>
                  <a:cubicBezTo>
                    <a:pt x="112" y="51"/>
                    <a:pt x="112" y="51"/>
                    <a:pt x="112" y="51"/>
                  </a:cubicBezTo>
                  <a:cubicBezTo>
                    <a:pt x="107" y="55"/>
                    <a:pt x="101" y="59"/>
                    <a:pt x="96" y="64"/>
                  </a:cubicBezTo>
                  <a:close/>
                  <a:moveTo>
                    <a:pt x="401" y="50"/>
                  </a:moveTo>
                  <a:cubicBezTo>
                    <a:pt x="395" y="46"/>
                    <a:pt x="389" y="42"/>
                    <a:pt x="384" y="39"/>
                  </a:cubicBezTo>
                  <a:cubicBezTo>
                    <a:pt x="386" y="34"/>
                    <a:pt x="386" y="34"/>
                    <a:pt x="386" y="34"/>
                  </a:cubicBezTo>
                  <a:cubicBezTo>
                    <a:pt x="392" y="38"/>
                    <a:pt x="398" y="42"/>
                    <a:pt x="404" y="45"/>
                  </a:cubicBezTo>
                  <a:lnTo>
                    <a:pt x="401" y="50"/>
                  </a:lnTo>
                  <a:close/>
                  <a:moveTo>
                    <a:pt x="121" y="46"/>
                  </a:moveTo>
                  <a:cubicBezTo>
                    <a:pt x="118" y="41"/>
                    <a:pt x="118" y="41"/>
                    <a:pt x="118" y="41"/>
                  </a:cubicBezTo>
                  <a:cubicBezTo>
                    <a:pt x="124" y="37"/>
                    <a:pt x="130" y="34"/>
                    <a:pt x="136" y="31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2" y="38"/>
                    <a:pt x="126" y="42"/>
                    <a:pt x="121" y="46"/>
                  </a:cubicBezTo>
                  <a:close/>
                  <a:moveTo>
                    <a:pt x="375" y="34"/>
                  </a:moveTo>
                  <a:cubicBezTo>
                    <a:pt x="369" y="31"/>
                    <a:pt x="362" y="28"/>
                    <a:pt x="356" y="25"/>
                  </a:cubicBezTo>
                  <a:cubicBezTo>
                    <a:pt x="358" y="20"/>
                    <a:pt x="358" y="20"/>
                    <a:pt x="358" y="20"/>
                  </a:cubicBezTo>
                  <a:cubicBezTo>
                    <a:pt x="364" y="23"/>
                    <a:pt x="371" y="26"/>
                    <a:pt x="377" y="29"/>
                  </a:cubicBezTo>
                  <a:lnTo>
                    <a:pt x="375" y="34"/>
                  </a:lnTo>
                  <a:close/>
                  <a:moveTo>
                    <a:pt x="147" y="30"/>
                  </a:moveTo>
                  <a:cubicBezTo>
                    <a:pt x="145" y="26"/>
                    <a:pt x="145" y="26"/>
                    <a:pt x="145" y="26"/>
                  </a:cubicBezTo>
                  <a:cubicBezTo>
                    <a:pt x="151" y="23"/>
                    <a:pt x="158" y="20"/>
                    <a:pt x="164" y="17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0" y="25"/>
                    <a:pt x="153" y="28"/>
                    <a:pt x="147" y="30"/>
                  </a:cubicBezTo>
                  <a:close/>
                  <a:moveTo>
                    <a:pt x="347" y="21"/>
                  </a:moveTo>
                  <a:cubicBezTo>
                    <a:pt x="340" y="19"/>
                    <a:pt x="334" y="17"/>
                    <a:pt x="327" y="15"/>
                  </a:cubicBezTo>
                  <a:cubicBezTo>
                    <a:pt x="328" y="10"/>
                    <a:pt x="328" y="10"/>
                    <a:pt x="328" y="10"/>
                  </a:cubicBezTo>
                  <a:cubicBezTo>
                    <a:pt x="335" y="12"/>
                    <a:pt x="342" y="14"/>
                    <a:pt x="348" y="16"/>
                  </a:cubicBezTo>
                  <a:lnTo>
                    <a:pt x="347" y="21"/>
                  </a:lnTo>
                  <a:close/>
                  <a:moveTo>
                    <a:pt x="176" y="19"/>
                  </a:moveTo>
                  <a:cubicBezTo>
                    <a:pt x="174" y="14"/>
                    <a:pt x="174" y="14"/>
                    <a:pt x="174" y="14"/>
                  </a:cubicBezTo>
                  <a:cubicBezTo>
                    <a:pt x="181" y="12"/>
                    <a:pt x="187" y="10"/>
                    <a:pt x="194" y="8"/>
                  </a:cubicBezTo>
                  <a:cubicBezTo>
                    <a:pt x="195" y="13"/>
                    <a:pt x="195" y="13"/>
                    <a:pt x="195" y="13"/>
                  </a:cubicBezTo>
                  <a:cubicBezTo>
                    <a:pt x="189" y="15"/>
                    <a:pt x="182" y="17"/>
                    <a:pt x="176" y="19"/>
                  </a:cubicBezTo>
                  <a:close/>
                  <a:moveTo>
                    <a:pt x="317" y="12"/>
                  </a:moveTo>
                  <a:cubicBezTo>
                    <a:pt x="311" y="11"/>
                    <a:pt x="304" y="9"/>
                    <a:pt x="297" y="8"/>
                  </a:cubicBezTo>
                  <a:cubicBezTo>
                    <a:pt x="298" y="3"/>
                    <a:pt x="298" y="3"/>
                    <a:pt x="298" y="3"/>
                  </a:cubicBezTo>
                  <a:cubicBezTo>
                    <a:pt x="305" y="4"/>
                    <a:pt x="312" y="6"/>
                    <a:pt x="318" y="7"/>
                  </a:cubicBezTo>
                  <a:lnTo>
                    <a:pt x="317" y="12"/>
                  </a:lnTo>
                  <a:close/>
                  <a:moveTo>
                    <a:pt x="205" y="11"/>
                  </a:moveTo>
                  <a:cubicBezTo>
                    <a:pt x="204" y="6"/>
                    <a:pt x="204" y="6"/>
                    <a:pt x="204" y="6"/>
                  </a:cubicBezTo>
                  <a:cubicBezTo>
                    <a:pt x="211" y="4"/>
                    <a:pt x="218" y="3"/>
                    <a:pt x="225" y="2"/>
                  </a:cubicBezTo>
                  <a:cubicBezTo>
                    <a:pt x="226" y="7"/>
                    <a:pt x="226" y="7"/>
                    <a:pt x="226" y="7"/>
                  </a:cubicBezTo>
                  <a:cubicBezTo>
                    <a:pt x="219" y="8"/>
                    <a:pt x="212" y="9"/>
                    <a:pt x="205" y="11"/>
                  </a:cubicBezTo>
                  <a:close/>
                  <a:moveTo>
                    <a:pt x="287" y="7"/>
                  </a:moveTo>
                  <a:cubicBezTo>
                    <a:pt x="280" y="6"/>
                    <a:pt x="273" y="6"/>
                    <a:pt x="266" y="5"/>
                  </a:cubicBezTo>
                  <a:cubicBezTo>
                    <a:pt x="267" y="0"/>
                    <a:pt x="267" y="0"/>
                    <a:pt x="267" y="0"/>
                  </a:cubicBezTo>
                  <a:cubicBezTo>
                    <a:pt x="274" y="0"/>
                    <a:pt x="281" y="1"/>
                    <a:pt x="288" y="2"/>
                  </a:cubicBezTo>
                  <a:lnTo>
                    <a:pt x="287" y="7"/>
                  </a:lnTo>
                  <a:close/>
                  <a:moveTo>
                    <a:pt x="236" y="6"/>
                  </a:moveTo>
                  <a:cubicBezTo>
                    <a:pt x="235" y="1"/>
                    <a:pt x="235" y="1"/>
                    <a:pt x="235" y="1"/>
                  </a:cubicBezTo>
                  <a:cubicBezTo>
                    <a:pt x="242" y="0"/>
                    <a:pt x="249" y="0"/>
                    <a:pt x="256" y="0"/>
                  </a:cubicBezTo>
                  <a:cubicBezTo>
                    <a:pt x="256" y="5"/>
                    <a:pt x="256" y="5"/>
                    <a:pt x="256" y="5"/>
                  </a:cubicBezTo>
                  <a:cubicBezTo>
                    <a:pt x="249" y="5"/>
                    <a:pt x="243" y="6"/>
                    <a:pt x="236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9486900" y="6073775"/>
              <a:ext cx="546100" cy="546100"/>
            </a:xfrm>
            <a:custGeom>
              <a:avLst/>
              <a:gdLst/>
              <a:ahLst/>
              <a:cxnLst/>
              <a:rect l="l" t="t" r="r" b="b"/>
              <a:pathLst>
                <a:path w="324" h="324" extrusionOk="0">
                  <a:moveTo>
                    <a:pt x="162" y="324"/>
                  </a:moveTo>
                  <a:cubicBezTo>
                    <a:pt x="72" y="324"/>
                    <a:pt x="0" y="251"/>
                    <a:pt x="0" y="162"/>
                  </a:cubicBezTo>
                  <a:cubicBezTo>
                    <a:pt x="0" y="72"/>
                    <a:pt x="72" y="0"/>
                    <a:pt x="162" y="0"/>
                  </a:cubicBezTo>
                  <a:cubicBezTo>
                    <a:pt x="251" y="0"/>
                    <a:pt x="324" y="72"/>
                    <a:pt x="324" y="162"/>
                  </a:cubicBezTo>
                  <a:cubicBezTo>
                    <a:pt x="324" y="251"/>
                    <a:pt x="251" y="324"/>
                    <a:pt x="162" y="324"/>
                  </a:cubicBezTo>
                  <a:close/>
                  <a:moveTo>
                    <a:pt x="162" y="31"/>
                  </a:moveTo>
                  <a:cubicBezTo>
                    <a:pt x="90" y="31"/>
                    <a:pt x="31" y="90"/>
                    <a:pt x="31" y="162"/>
                  </a:cubicBezTo>
                  <a:cubicBezTo>
                    <a:pt x="31" y="234"/>
                    <a:pt x="90" y="292"/>
                    <a:pt x="162" y="292"/>
                  </a:cubicBezTo>
                  <a:cubicBezTo>
                    <a:pt x="234" y="292"/>
                    <a:pt x="292" y="234"/>
                    <a:pt x="292" y="162"/>
                  </a:cubicBezTo>
                  <a:cubicBezTo>
                    <a:pt x="292" y="90"/>
                    <a:pt x="234" y="31"/>
                    <a:pt x="162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9564688" y="6151563"/>
              <a:ext cx="390525" cy="390525"/>
            </a:xfrm>
            <a:custGeom>
              <a:avLst/>
              <a:gdLst/>
              <a:ahLst/>
              <a:cxnLst/>
              <a:rect l="l" t="t" r="r" b="b"/>
              <a:pathLst>
                <a:path w="231" h="232" extrusionOk="0">
                  <a:moveTo>
                    <a:pt x="116" y="232"/>
                  </a:moveTo>
                  <a:cubicBezTo>
                    <a:pt x="52" y="232"/>
                    <a:pt x="0" y="180"/>
                    <a:pt x="0" y="116"/>
                  </a:cubicBezTo>
                  <a:cubicBezTo>
                    <a:pt x="0" y="52"/>
                    <a:pt x="52" y="0"/>
                    <a:pt x="116" y="0"/>
                  </a:cubicBezTo>
                  <a:cubicBezTo>
                    <a:pt x="180" y="0"/>
                    <a:pt x="231" y="52"/>
                    <a:pt x="231" y="116"/>
                  </a:cubicBezTo>
                  <a:cubicBezTo>
                    <a:pt x="231" y="180"/>
                    <a:pt x="180" y="232"/>
                    <a:pt x="116" y="232"/>
                  </a:cubicBezTo>
                  <a:close/>
                  <a:moveTo>
                    <a:pt x="116" y="9"/>
                  </a:moveTo>
                  <a:cubicBezTo>
                    <a:pt x="57" y="9"/>
                    <a:pt x="9" y="57"/>
                    <a:pt x="9" y="116"/>
                  </a:cubicBezTo>
                  <a:cubicBezTo>
                    <a:pt x="9" y="175"/>
                    <a:pt x="57" y="223"/>
                    <a:pt x="116" y="223"/>
                  </a:cubicBezTo>
                  <a:cubicBezTo>
                    <a:pt x="175" y="223"/>
                    <a:pt x="223" y="175"/>
                    <a:pt x="223" y="116"/>
                  </a:cubicBezTo>
                  <a:cubicBezTo>
                    <a:pt x="223" y="57"/>
                    <a:pt x="175" y="9"/>
                    <a:pt x="116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7" name="Google Shape;707;p17"/>
          <p:cNvGrpSpPr/>
          <p:nvPr/>
        </p:nvGrpSpPr>
        <p:grpSpPr>
          <a:xfrm>
            <a:off x="200264" y="4749486"/>
            <a:ext cx="8230511" cy="248431"/>
            <a:chOff x="200264" y="4749486"/>
            <a:chExt cx="8230511" cy="248431"/>
          </a:xfrm>
        </p:grpSpPr>
        <p:grpSp>
          <p:nvGrpSpPr>
            <p:cNvPr id="708" name="Google Shape;708;p17"/>
            <p:cNvGrpSpPr/>
            <p:nvPr/>
          </p:nvGrpSpPr>
          <p:grpSpPr>
            <a:xfrm>
              <a:off x="200264" y="4749486"/>
              <a:ext cx="1025928" cy="248431"/>
              <a:chOff x="4287838" y="1025525"/>
              <a:chExt cx="708025" cy="171450"/>
            </a:xfrm>
          </p:grpSpPr>
          <p:sp>
            <p:nvSpPr>
              <p:cNvPr id="709" name="Google Shape;709;p17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17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711;p17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17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17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17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17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17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17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17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719" name="Google Shape;719;p17"/>
            <p:cNvCxnSpPr/>
            <p:nvPr/>
          </p:nvCxnSpPr>
          <p:spPr>
            <a:xfrm>
              <a:off x="5647675" y="4873700"/>
              <a:ext cx="2783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18"/>
          <p:cNvSpPr txBox="1">
            <a:spLocks noGrp="1"/>
          </p:cNvSpPr>
          <p:nvPr>
            <p:ph type="subTitle" idx="1"/>
          </p:nvPr>
        </p:nvSpPr>
        <p:spPr>
          <a:xfrm>
            <a:off x="713225" y="1710160"/>
            <a:ext cx="20976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18"/>
          <p:cNvSpPr txBox="1">
            <a:spLocks noGrp="1"/>
          </p:cNvSpPr>
          <p:nvPr>
            <p:ph type="subTitle" idx="2"/>
          </p:nvPr>
        </p:nvSpPr>
        <p:spPr>
          <a:xfrm>
            <a:off x="3519805" y="1710160"/>
            <a:ext cx="20976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18"/>
          <p:cNvSpPr txBox="1">
            <a:spLocks noGrp="1"/>
          </p:cNvSpPr>
          <p:nvPr>
            <p:ph type="subTitle" idx="3"/>
          </p:nvPr>
        </p:nvSpPr>
        <p:spPr>
          <a:xfrm>
            <a:off x="713225" y="3440452"/>
            <a:ext cx="20976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18"/>
          <p:cNvSpPr txBox="1">
            <a:spLocks noGrp="1"/>
          </p:cNvSpPr>
          <p:nvPr>
            <p:ph type="subTitle" idx="4"/>
          </p:nvPr>
        </p:nvSpPr>
        <p:spPr>
          <a:xfrm>
            <a:off x="3519805" y="3440452"/>
            <a:ext cx="20976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18"/>
          <p:cNvSpPr txBox="1">
            <a:spLocks noGrp="1"/>
          </p:cNvSpPr>
          <p:nvPr>
            <p:ph type="subTitle" idx="5"/>
          </p:nvPr>
        </p:nvSpPr>
        <p:spPr>
          <a:xfrm>
            <a:off x="6326410" y="1710160"/>
            <a:ext cx="20976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27" name="Google Shape;727;p18"/>
          <p:cNvSpPr txBox="1">
            <a:spLocks noGrp="1"/>
          </p:cNvSpPr>
          <p:nvPr>
            <p:ph type="subTitle" idx="6"/>
          </p:nvPr>
        </p:nvSpPr>
        <p:spPr>
          <a:xfrm>
            <a:off x="6326410" y="3440452"/>
            <a:ext cx="20976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28" name="Google Shape;728;p18"/>
          <p:cNvSpPr txBox="1">
            <a:spLocks noGrp="1"/>
          </p:cNvSpPr>
          <p:nvPr>
            <p:ph type="subTitle" idx="7"/>
          </p:nvPr>
        </p:nvSpPr>
        <p:spPr>
          <a:xfrm>
            <a:off x="713225" y="1412475"/>
            <a:ext cx="2097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29" name="Google Shape;729;p18"/>
          <p:cNvSpPr txBox="1">
            <a:spLocks noGrp="1"/>
          </p:cNvSpPr>
          <p:nvPr>
            <p:ph type="subTitle" idx="8"/>
          </p:nvPr>
        </p:nvSpPr>
        <p:spPr>
          <a:xfrm>
            <a:off x="3519805" y="1412475"/>
            <a:ext cx="2095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30" name="Google Shape;730;p18"/>
          <p:cNvSpPr txBox="1">
            <a:spLocks noGrp="1"/>
          </p:cNvSpPr>
          <p:nvPr>
            <p:ph type="subTitle" idx="9"/>
          </p:nvPr>
        </p:nvSpPr>
        <p:spPr>
          <a:xfrm>
            <a:off x="6326410" y="1412475"/>
            <a:ext cx="2095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31" name="Google Shape;731;p18"/>
          <p:cNvSpPr txBox="1">
            <a:spLocks noGrp="1"/>
          </p:cNvSpPr>
          <p:nvPr>
            <p:ph type="subTitle" idx="13"/>
          </p:nvPr>
        </p:nvSpPr>
        <p:spPr>
          <a:xfrm>
            <a:off x="713225" y="3139549"/>
            <a:ext cx="2097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32" name="Google Shape;732;p18"/>
          <p:cNvSpPr txBox="1">
            <a:spLocks noGrp="1"/>
          </p:cNvSpPr>
          <p:nvPr>
            <p:ph type="subTitle" idx="14"/>
          </p:nvPr>
        </p:nvSpPr>
        <p:spPr>
          <a:xfrm>
            <a:off x="3519805" y="3139553"/>
            <a:ext cx="2095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33" name="Google Shape;733;p18"/>
          <p:cNvSpPr txBox="1">
            <a:spLocks noGrp="1"/>
          </p:cNvSpPr>
          <p:nvPr>
            <p:ph type="subTitle" idx="15"/>
          </p:nvPr>
        </p:nvSpPr>
        <p:spPr>
          <a:xfrm>
            <a:off x="6326410" y="3139553"/>
            <a:ext cx="2095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734" name="Google Shape;734;p18"/>
          <p:cNvGrpSpPr/>
          <p:nvPr/>
        </p:nvGrpSpPr>
        <p:grpSpPr>
          <a:xfrm>
            <a:off x="-413392" y="90338"/>
            <a:ext cx="9744318" cy="5076432"/>
            <a:chOff x="-413392" y="90338"/>
            <a:chExt cx="9744318" cy="5076432"/>
          </a:xfrm>
        </p:grpSpPr>
        <p:grpSp>
          <p:nvGrpSpPr>
            <p:cNvPr id="735" name="Google Shape;735;p18"/>
            <p:cNvGrpSpPr/>
            <p:nvPr/>
          </p:nvGrpSpPr>
          <p:grpSpPr>
            <a:xfrm>
              <a:off x="8430781" y="90338"/>
              <a:ext cx="900146" cy="898301"/>
              <a:chOff x="1120775" y="368300"/>
              <a:chExt cx="744538" cy="742950"/>
            </a:xfrm>
          </p:grpSpPr>
          <p:sp>
            <p:nvSpPr>
              <p:cNvPr id="736" name="Google Shape;736;p18"/>
              <p:cNvSpPr/>
              <p:nvPr/>
            </p:nvSpPr>
            <p:spPr>
              <a:xfrm>
                <a:off x="1120775" y="739775"/>
                <a:ext cx="60325" cy="157163"/>
              </a:xfrm>
              <a:custGeom>
                <a:avLst/>
                <a:gdLst/>
                <a:ahLst/>
                <a:cxnLst/>
                <a:rect l="l" t="t" r="r" b="b"/>
                <a:pathLst>
                  <a:path w="36" h="94" extrusionOk="0">
                    <a:moveTo>
                      <a:pt x="21" y="94"/>
                    </a:moveTo>
                    <a:cubicBezTo>
                      <a:pt x="7" y="64"/>
                      <a:pt x="0" y="33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30"/>
                      <a:pt x="23" y="59"/>
                      <a:pt x="36" y="87"/>
                    </a:cubicBezTo>
                    <a:lnTo>
                      <a:pt x="21" y="9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18"/>
              <p:cNvSpPr/>
              <p:nvPr/>
            </p:nvSpPr>
            <p:spPr>
              <a:xfrm>
                <a:off x="1184275" y="930275"/>
                <a:ext cx="127000" cy="125413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" extrusionOk="0">
                    <a:moveTo>
                      <a:pt x="67" y="75"/>
                    </a:moveTo>
                    <a:cubicBezTo>
                      <a:pt x="41" y="58"/>
                      <a:pt x="17" y="35"/>
                      <a:pt x="0" y="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30" y="24"/>
                      <a:pt x="51" y="45"/>
                      <a:pt x="76" y="61"/>
                    </a:cubicBezTo>
                    <a:lnTo>
                      <a:pt x="67" y="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18"/>
              <p:cNvSpPr/>
              <p:nvPr/>
            </p:nvSpPr>
            <p:spPr>
              <a:xfrm>
                <a:off x="1341438" y="1054100"/>
                <a:ext cx="69850" cy="46037"/>
              </a:xfrm>
              <a:custGeom>
                <a:avLst/>
                <a:gdLst/>
                <a:ahLst/>
                <a:cxnLst/>
                <a:rect l="l" t="t" r="r" b="b"/>
                <a:pathLst>
                  <a:path w="41" h="27" extrusionOk="0">
                    <a:moveTo>
                      <a:pt x="37" y="27"/>
                    </a:moveTo>
                    <a:cubicBezTo>
                      <a:pt x="25" y="24"/>
                      <a:pt x="12" y="20"/>
                      <a:pt x="0" y="15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18" y="5"/>
                      <a:pt x="30" y="9"/>
                      <a:pt x="41" y="11"/>
                    </a:cubicBezTo>
                    <a:lnTo>
                      <a:pt x="37" y="2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18"/>
              <p:cNvSpPr/>
              <p:nvPr/>
            </p:nvSpPr>
            <p:spPr>
              <a:xfrm>
                <a:off x="1447800" y="1057275"/>
                <a:ext cx="187325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32" extrusionOk="0">
                    <a:moveTo>
                      <a:pt x="27" y="32"/>
                    </a:moveTo>
                    <a:cubicBezTo>
                      <a:pt x="18" y="32"/>
                      <a:pt x="9" y="31"/>
                      <a:pt x="0" y="30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0" y="15"/>
                      <a:pt x="18" y="15"/>
                      <a:pt x="27" y="15"/>
                    </a:cubicBezTo>
                    <a:cubicBezTo>
                      <a:pt x="54" y="15"/>
                      <a:pt x="80" y="10"/>
                      <a:pt x="104" y="0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84" y="26"/>
                      <a:pt x="56" y="32"/>
                      <a:pt x="27" y="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18"/>
              <p:cNvSpPr/>
              <p:nvPr/>
            </p:nvSpPr>
            <p:spPr>
              <a:xfrm>
                <a:off x="1681163" y="923925"/>
                <a:ext cx="127000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5" h="75" extrusionOk="0">
                    <a:moveTo>
                      <a:pt x="9" y="75"/>
                    </a:moveTo>
                    <a:cubicBezTo>
                      <a:pt x="0" y="61"/>
                      <a:pt x="0" y="61"/>
                      <a:pt x="0" y="61"/>
                    </a:cubicBezTo>
                    <a:cubicBezTo>
                      <a:pt x="24" y="46"/>
                      <a:pt x="45" y="24"/>
                      <a:pt x="61" y="0"/>
                    </a:cubicBezTo>
                    <a:cubicBezTo>
                      <a:pt x="75" y="9"/>
                      <a:pt x="75" y="9"/>
                      <a:pt x="75" y="9"/>
                    </a:cubicBezTo>
                    <a:cubicBezTo>
                      <a:pt x="58" y="35"/>
                      <a:pt x="35" y="58"/>
                      <a:pt x="9" y="7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1" name="Google Shape;741;p18"/>
              <p:cNvSpPr/>
              <p:nvPr/>
            </p:nvSpPr>
            <p:spPr>
              <a:xfrm>
                <a:off x="1830388" y="668338"/>
                <a:ext cx="34925" cy="142875"/>
              </a:xfrm>
              <a:custGeom>
                <a:avLst/>
                <a:gdLst/>
                <a:ahLst/>
                <a:cxnLst/>
                <a:rect l="l" t="t" r="r" b="b"/>
                <a:pathLst>
                  <a:path w="20" h="85" extrusionOk="0">
                    <a:moveTo>
                      <a:pt x="16" y="85"/>
                    </a:moveTo>
                    <a:cubicBezTo>
                      <a:pt x="0" y="82"/>
                      <a:pt x="0" y="82"/>
                      <a:pt x="0" y="82"/>
                    </a:cubicBezTo>
                    <a:cubicBezTo>
                      <a:pt x="2" y="69"/>
                      <a:pt x="4" y="56"/>
                      <a:pt x="4" y="42"/>
                    </a:cubicBezTo>
                    <a:cubicBezTo>
                      <a:pt x="4" y="29"/>
                      <a:pt x="2" y="16"/>
                      <a:pt x="0" y="3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9" y="14"/>
                      <a:pt x="20" y="28"/>
                      <a:pt x="20" y="42"/>
                    </a:cubicBezTo>
                    <a:cubicBezTo>
                      <a:pt x="20" y="57"/>
                      <a:pt x="19" y="71"/>
                      <a:pt x="16" y="8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2" name="Google Shape;742;p18"/>
              <p:cNvSpPr/>
              <p:nvPr/>
            </p:nvSpPr>
            <p:spPr>
              <a:xfrm>
                <a:off x="1695450" y="438150"/>
                <a:ext cx="144463" cy="1746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103" extrusionOk="0">
                    <a:moveTo>
                      <a:pt x="70" y="103"/>
                    </a:moveTo>
                    <a:cubicBezTo>
                      <a:pt x="55" y="67"/>
                      <a:pt x="31" y="36"/>
                      <a:pt x="0" y="13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4" y="25"/>
                      <a:pt x="70" y="58"/>
                      <a:pt x="85" y="97"/>
                    </a:cubicBezTo>
                    <a:lnTo>
                      <a:pt x="70" y="1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18"/>
              <p:cNvSpPr/>
              <p:nvPr/>
            </p:nvSpPr>
            <p:spPr>
              <a:xfrm>
                <a:off x="1449388" y="368300"/>
                <a:ext cx="228600" cy="71438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3" extrusionOk="0">
                    <a:moveTo>
                      <a:pt x="127" y="43"/>
                    </a:moveTo>
                    <a:cubicBezTo>
                      <a:pt x="96" y="26"/>
                      <a:pt x="61" y="16"/>
                      <a:pt x="26" y="16"/>
                    </a:cubicBezTo>
                    <a:cubicBezTo>
                      <a:pt x="18" y="16"/>
                      <a:pt x="10" y="17"/>
                      <a:pt x="2" y="1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9" y="0"/>
                      <a:pt x="17" y="0"/>
                      <a:pt x="26" y="0"/>
                    </a:cubicBezTo>
                    <a:cubicBezTo>
                      <a:pt x="64" y="0"/>
                      <a:pt x="102" y="10"/>
                      <a:pt x="135" y="29"/>
                    </a:cubicBezTo>
                    <a:lnTo>
                      <a:pt x="127" y="4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p18"/>
              <p:cNvSpPr/>
              <p:nvPr/>
            </p:nvSpPr>
            <p:spPr>
              <a:xfrm>
                <a:off x="1296988" y="377825"/>
                <a:ext cx="114300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41" extrusionOk="0">
                    <a:moveTo>
                      <a:pt x="9" y="41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20" y="15"/>
                      <a:pt x="42" y="6"/>
                      <a:pt x="64" y="0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47" y="21"/>
                      <a:pt x="28" y="30"/>
                      <a:pt x="9" y="4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p18"/>
              <p:cNvSpPr/>
              <p:nvPr/>
            </p:nvSpPr>
            <p:spPr>
              <a:xfrm>
                <a:off x="1127125" y="468313"/>
                <a:ext cx="130175" cy="206375"/>
              </a:xfrm>
              <a:custGeom>
                <a:avLst/>
                <a:gdLst/>
                <a:ahLst/>
                <a:cxnLst/>
                <a:rect l="l" t="t" r="r" b="b"/>
                <a:pathLst>
                  <a:path w="77" h="122" extrusionOk="0">
                    <a:moveTo>
                      <a:pt x="16" y="122"/>
                    </a:moveTo>
                    <a:cubicBezTo>
                      <a:pt x="0" y="119"/>
                      <a:pt x="0" y="119"/>
                      <a:pt x="0" y="119"/>
                    </a:cubicBezTo>
                    <a:cubicBezTo>
                      <a:pt x="9" y="73"/>
                      <a:pt x="31" y="32"/>
                      <a:pt x="65" y="0"/>
                    </a:cubicBezTo>
                    <a:cubicBezTo>
                      <a:pt x="77" y="12"/>
                      <a:pt x="77" y="12"/>
                      <a:pt x="77" y="12"/>
                    </a:cubicBezTo>
                    <a:cubicBezTo>
                      <a:pt x="45" y="42"/>
                      <a:pt x="24" y="80"/>
                      <a:pt x="16" y="1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6" name="Google Shape;746;p18"/>
              <p:cNvSpPr/>
              <p:nvPr/>
            </p:nvSpPr>
            <p:spPr>
              <a:xfrm>
                <a:off x="1192213" y="847725"/>
                <a:ext cx="80963" cy="109538"/>
              </a:xfrm>
              <a:custGeom>
                <a:avLst/>
                <a:gdLst/>
                <a:ahLst/>
                <a:cxnLst/>
                <a:rect l="l" t="t" r="r" b="b"/>
                <a:pathLst>
                  <a:path w="48" h="65" extrusionOk="0">
                    <a:moveTo>
                      <a:pt x="38" y="65"/>
                    </a:moveTo>
                    <a:cubicBezTo>
                      <a:pt x="21" y="47"/>
                      <a:pt x="9" y="27"/>
                      <a:pt x="0" y="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1" y="21"/>
                      <a:pt x="33" y="39"/>
                      <a:pt x="48" y="56"/>
                    </a:cubicBezTo>
                    <a:lnTo>
                      <a:pt x="38" y="6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7" name="Google Shape;747;p18"/>
              <p:cNvSpPr/>
              <p:nvPr/>
            </p:nvSpPr>
            <p:spPr>
              <a:xfrm>
                <a:off x="1284288" y="966788"/>
                <a:ext cx="209550" cy="93663"/>
              </a:xfrm>
              <a:custGeom>
                <a:avLst/>
                <a:gdLst/>
                <a:ahLst/>
                <a:cxnLst/>
                <a:rect l="l" t="t" r="r" b="b"/>
                <a:pathLst>
                  <a:path w="124" h="56" extrusionOk="0">
                    <a:moveTo>
                      <a:pt x="124" y="56"/>
                    </a:moveTo>
                    <a:cubicBezTo>
                      <a:pt x="78" y="56"/>
                      <a:pt x="34" y="40"/>
                      <a:pt x="0" y="1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1" y="28"/>
                      <a:pt x="82" y="43"/>
                      <a:pt x="124" y="43"/>
                    </a:cubicBezTo>
                    <a:lnTo>
                      <a:pt x="124" y="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8" name="Google Shape;748;p18"/>
              <p:cNvSpPr/>
              <p:nvPr/>
            </p:nvSpPr>
            <p:spPr>
              <a:xfrm>
                <a:off x="1555750" y="963613"/>
                <a:ext cx="150813" cy="90488"/>
              </a:xfrm>
              <a:custGeom>
                <a:avLst/>
                <a:gdLst/>
                <a:ahLst/>
                <a:cxnLst/>
                <a:rect l="l" t="t" r="r" b="b"/>
                <a:pathLst>
                  <a:path w="89" h="54" extrusionOk="0">
                    <a:moveTo>
                      <a:pt x="3" y="54"/>
                    </a:moveTo>
                    <a:cubicBezTo>
                      <a:pt x="0" y="41"/>
                      <a:pt x="0" y="41"/>
                      <a:pt x="0" y="41"/>
                    </a:cubicBezTo>
                    <a:cubicBezTo>
                      <a:pt x="30" y="34"/>
                      <a:pt x="57" y="20"/>
                      <a:pt x="80" y="0"/>
                    </a:cubicBezTo>
                    <a:cubicBezTo>
                      <a:pt x="89" y="10"/>
                      <a:pt x="89" y="10"/>
                      <a:pt x="89" y="10"/>
                    </a:cubicBezTo>
                    <a:cubicBezTo>
                      <a:pt x="65" y="32"/>
                      <a:pt x="35" y="47"/>
                      <a:pt x="3" y="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9" name="Google Shape;749;p18"/>
              <p:cNvSpPr/>
              <p:nvPr/>
            </p:nvSpPr>
            <p:spPr>
              <a:xfrm>
                <a:off x="1714500" y="839788"/>
                <a:ext cx="82550" cy="117475"/>
              </a:xfrm>
              <a:custGeom>
                <a:avLst/>
                <a:gdLst/>
                <a:ahLst/>
                <a:cxnLst/>
                <a:rect l="l" t="t" r="r" b="b"/>
                <a:pathLst>
                  <a:path w="49" h="69" extrusionOk="0">
                    <a:moveTo>
                      <a:pt x="10" y="69"/>
                    </a:moveTo>
                    <a:cubicBezTo>
                      <a:pt x="0" y="60"/>
                      <a:pt x="0" y="60"/>
                      <a:pt x="0" y="60"/>
                    </a:cubicBezTo>
                    <a:cubicBezTo>
                      <a:pt x="16" y="42"/>
                      <a:pt x="28" y="22"/>
                      <a:pt x="36" y="0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0" y="29"/>
                      <a:pt x="27" y="50"/>
                      <a:pt x="10" y="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0" name="Google Shape;750;p18"/>
              <p:cNvSpPr/>
              <p:nvPr/>
            </p:nvSpPr>
            <p:spPr>
              <a:xfrm>
                <a:off x="1784350" y="663575"/>
                <a:ext cx="31750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9" extrusionOk="0">
                    <a:moveTo>
                      <a:pt x="16" y="79"/>
                    </a:moveTo>
                    <a:cubicBezTo>
                      <a:pt x="2" y="77"/>
                      <a:pt x="2" y="77"/>
                      <a:pt x="2" y="77"/>
                    </a:cubicBezTo>
                    <a:cubicBezTo>
                      <a:pt x="4" y="66"/>
                      <a:pt x="5" y="56"/>
                      <a:pt x="5" y="45"/>
                    </a:cubicBezTo>
                    <a:cubicBezTo>
                      <a:pt x="5" y="31"/>
                      <a:pt x="4" y="17"/>
                      <a:pt x="0" y="3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15"/>
                      <a:pt x="19" y="30"/>
                      <a:pt x="19" y="45"/>
                    </a:cubicBezTo>
                    <a:cubicBezTo>
                      <a:pt x="19" y="57"/>
                      <a:pt x="18" y="68"/>
                      <a:pt x="16" y="7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1" name="Google Shape;751;p18"/>
              <p:cNvSpPr/>
              <p:nvPr/>
            </p:nvSpPr>
            <p:spPr>
              <a:xfrm>
                <a:off x="1714500" y="520700"/>
                <a:ext cx="80963" cy="112712"/>
              </a:xfrm>
              <a:custGeom>
                <a:avLst/>
                <a:gdLst/>
                <a:ahLst/>
                <a:cxnLst/>
                <a:rect l="l" t="t" r="r" b="b"/>
                <a:pathLst>
                  <a:path w="48" h="66" extrusionOk="0">
                    <a:moveTo>
                      <a:pt x="35" y="66"/>
                    </a:moveTo>
                    <a:cubicBezTo>
                      <a:pt x="27" y="45"/>
                      <a:pt x="15" y="26"/>
                      <a:pt x="0" y="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26" y="18"/>
                      <a:pt x="39" y="39"/>
                      <a:pt x="48" y="61"/>
                    </a:cubicBezTo>
                    <a:lnTo>
                      <a:pt x="35" y="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2" name="Google Shape;752;p18"/>
              <p:cNvSpPr/>
              <p:nvPr/>
            </p:nvSpPr>
            <p:spPr>
              <a:xfrm>
                <a:off x="1558925" y="425450"/>
                <a:ext cx="13970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82" h="49" extrusionOk="0">
                    <a:moveTo>
                      <a:pt x="73" y="49"/>
                    </a:moveTo>
                    <a:cubicBezTo>
                      <a:pt x="52" y="32"/>
                      <a:pt x="27" y="19"/>
                      <a:pt x="0" y="13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2" y="6"/>
                      <a:pt x="59" y="20"/>
                      <a:pt x="82" y="38"/>
                    </a:cubicBezTo>
                    <a:lnTo>
                      <a:pt x="73" y="4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3" name="Google Shape;753;p18"/>
              <p:cNvSpPr/>
              <p:nvPr/>
            </p:nvSpPr>
            <p:spPr>
              <a:xfrm>
                <a:off x="1327150" y="417513"/>
                <a:ext cx="198437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118" h="40" extrusionOk="0">
                    <a:moveTo>
                      <a:pt x="7" y="40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30" y="10"/>
                      <a:pt x="64" y="0"/>
                      <a:pt x="99" y="0"/>
                    </a:cubicBezTo>
                    <a:cubicBezTo>
                      <a:pt x="105" y="0"/>
                      <a:pt x="111" y="0"/>
                      <a:pt x="118" y="1"/>
                    </a:cubicBezTo>
                    <a:cubicBezTo>
                      <a:pt x="116" y="15"/>
                      <a:pt x="116" y="15"/>
                      <a:pt x="116" y="15"/>
                    </a:cubicBezTo>
                    <a:cubicBezTo>
                      <a:pt x="111" y="14"/>
                      <a:pt x="105" y="14"/>
                      <a:pt x="99" y="14"/>
                    </a:cubicBezTo>
                    <a:cubicBezTo>
                      <a:pt x="66" y="14"/>
                      <a:pt x="35" y="23"/>
                      <a:pt x="7" y="4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4" name="Google Shape;754;p18"/>
              <p:cNvSpPr/>
              <p:nvPr/>
            </p:nvSpPr>
            <p:spPr>
              <a:xfrm>
                <a:off x="1195388" y="487363"/>
                <a:ext cx="111125" cy="138113"/>
              </a:xfrm>
              <a:custGeom>
                <a:avLst/>
                <a:gdLst/>
                <a:ahLst/>
                <a:cxnLst/>
                <a:rect l="l" t="t" r="r" b="b"/>
                <a:pathLst>
                  <a:path w="66" h="82" extrusionOk="0">
                    <a:moveTo>
                      <a:pt x="12" y="82"/>
                    </a:moveTo>
                    <a:cubicBezTo>
                      <a:pt x="0" y="77"/>
                      <a:pt x="0" y="77"/>
                      <a:pt x="0" y="77"/>
                    </a:cubicBezTo>
                    <a:cubicBezTo>
                      <a:pt x="12" y="47"/>
                      <a:pt x="32" y="20"/>
                      <a:pt x="58" y="0"/>
                    </a:cubicBezTo>
                    <a:cubicBezTo>
                      <a:pt x="66" y="11"/>
                      <a:pt x="66" y="11"/>
                      <a:pt x="66" y="11"/>
                    </a:cubicBezTo>
                    <a:cubicBezTo>
                      <a:pt x="43" y="29"/>
                      <a:pt x="24" y="54"/>
                      <a:pt x="12" y="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5" name="Google Shape;755;p18"/>
              <p:cNvSpPr/>
              <p:nvPr/>
            </p:nvSpPr>
            <p:spPr>
              <a:xfrm>
                <a:off x="1171575" y="661988"/>
                <a:ext cx="3175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9" h="91" extrusionOk="0">
                    <a:moveTo>
                      <a:pt x="5" y="91"/>
                    </a:moveTo>
                    <a:cubicBezTo>
                      <a:pt x="1" y="76"/>
                      <a:pt x="0" y="61"/>
                      <a:pt x="0" y="46"/>
                    </a:cubicBezTo>
                    <a:cubicBezTo>
                      <a:pt x="0" y="31"/>
                      <a:pt x="2" y="15"/>
                      <a:pt x="5" y="0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5" y="17"/>
                      <a:pt x="13" y="32"/>
                      <a:pt x="13" y="46"/>
                    </a:cubicBezTo>
                    <a:cubicBezTo>
                      <a:pt x="13" y="60"/>
                      <a:pt x="15" y="74"/>
                      <a:pt x="18" y="87"/>
                    </a:cubicBezTo>
                    <a:lnTo>
                      <a:pt x="5" y="9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6" name="Google Shape;756;p18"/>
              <p:cNvSpPr/>
              <p:nvPr/>
            </p:nvSpPr>
            <p:spPr>
              <a:xfrm>
                <a:off x="1493838" y="806450"/>
                <a:ext cx="265113" cy="207963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23" extrusionOk="0">
                    <a:moveTo>
                      <a:pt x="0" y="123"/>
                    </a:moveTo>
                    <a:cubicBezTo>
                      <a:pt x="0" y="116"/>
                      <a:pt x="0" y="116"/>
                      <a:pt x="0" y="116"/>
                    </a:cubicBezTo>
                    <a:cubicBezTo>
                      <a:pt x="70" y="116"/>
                      <a:pt x="132" y="68"/>
                      <a:pt x="150" y="0"/>
                    </a:cubicBezTo>
                    <a:cubicBezTo>
                      <a:pt x="157" y="2"/>
                      <a:pt x="157" y="2"/>
                      <a:pt x="157" y="2"/>
                    </a:cubicBezTo>
                    <a:cubicBezTo>
                      <a:pt x="138" y="73"/>
                      <a:pt x="73" y="123"/>
                      <a:pt x="0" y="12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7" name="Google Shape;757;p18"/>
              <p:cNvSpPr/>
              <p:nvPr/>
            </p:nvSpPr>
            <p:spPr>
              <a:xfrm>
                <a:off x="1752600" y="693738"/>
                <a:ext cx="14288" cy="46037"/>
              </a:xfrm>
              <a:custGeom>
                <a:avLst/>
                <a:gdLst/>
                <a:ahLst/>
                <a:cxnLst/>
                <a:rect l="l" t="t" r="r" b="b"/>
                <a:pathLst>
                  <a:path w="9" h="27" extrusionOk="0">
                    <a:moveTo>
                      <a:pt x="9" y="27"/>
                    </a:moveTo>
                    <a:cubicBezTo>
                      <a:pt x="3" y="27"/>
                      <a:pt x="3" y="27"/>
                      <a:pt x="3" y="27"/>
                    </a:cubicBezTo>
                    <a:cubicBezTo>
                      <a:pt x="3" y="19"/>
                      <a:pt x="2" y="10"/>
                      <a:pt x="0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9" y="9"/>
                      <a:pt x="9" y="18"/>
                      <a:pt x="9" y="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8" name="Google Shape;758;p18"/>
              <p:cNvSpPr/>
              <p:nvPr/>
            </p:nvSpPr>
            <p:spPr>
              <a:xfrm>
                <a:off x="1658938" y="527050"/>
                <a:ext cx="46037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27" h="27" extrusionOk="0">
                    <a:moveTo>
                      <a:pt x="21" y="27"/>
                    </a:moveTo>
                    <a:cubicBezTo>
                      <a:pt x="15" y="19"/>
                      <a:pt x="8" y="12"/>
                      <a:pt x="0" y="6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3" y="7"/>
                      <a:pt x="20" y="14"/>
                      <a:pt x="27" y="22"/>
                    </a:cubicBezTo>
                    <a:lnTo>
                      <a:pt x="21" y="2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9" name="Google Shape;759;p18"/>
              <p:cNvSpPr/>
              <p:nvPr/>
            </p:nvSpPr>
            <p:spPr>
              <a:xfrm>
                <a:off x="1524000" y="466725"/>
                <a:ext cx="123825" cy="55563"/>
              </a:xfrm>
              <a:custGeom>
                <a:avLst/>
                <a:gdLst/>
                <a:ahLst/>
                <a:cxnLst/>
                <a:rect l="l" t="t" r="r" b="b"/>
                <a:pathLst>
                  <a:path w="73" h="33" extrusionOk="0">
                    <a:moveTo>
                      <a:pt x="70" y="33"/>
                    </a:moveTo>
                    <a:cubicBezTo>
                      <a:pt x="49" y="18"/>
                      <a:pt x="25" y="9"/>
                      <a:pt x="0" y="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3"/>
                      <a:pt x="52" y="12"/>
                      <a:pt x="73" y="27"/>
                    </a:cubicBezTo>
                    <a:lnTo>
                      <a:pt x="70" y="3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0" name="Google Shape;760;p18"/>
              <p:cNvSpPr/>
              <p:nvPr/>
            </p:nvSpPr>
            <p:spPr>
              <a:xfrm>
                <a:off x="1436688" y="465138"/>
                <a:ext cx="57150" cy="17463"/>
              </a:xfrm>
              <a:custGeom>
                <a:avLst/>
                <a:gdLst/>
                <a:ahLst/>
                <a:cxnLst/>
                <a:rect l="l" t="t" r="r" b="b"/>
                <a:pathLst>
                  <a:path w="34" h="10" extrusionOk="0">
                    <a:moveTo>
                      <a:pt x="1" y="1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1" y="1"/>
                      <a:pt x="22" y="0"/>
                      <a:pt x="34" y="0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23" y="7"/>
                      <a:pt x="12" y="8"/>
                      <a:pt x="1" y="1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1" name="Google Shape;761;p18"/>
              <p:cNvSpPr/>
              <p:nvPr/>
            </p:nvSpPr>
            <p:spPr>
              <a:xfrm>
                <a:off x="1231900" y="487363"/>
                <a:ext cx="158750" cy="173037"/>
              </a:xfrm>
              <a:custGeom>
                <a:avLst/>
                <a:gdLst/>
                <a:ahLst/>
                <a:cxnLst/>
                <a:rect l="l" t="t" r="r" b="b"/>
                <a:pathLst>
                  <a:path w="94" h="102" extrusionOk="0">
                    <a:moveTo>
                      <a:pt x="6" y="102"/>
                    </a:moveTo>
                    <a:cubicBezTo>
                      <a:pt x="0" y="100"/>
                      <a:pt x="0" y="100"/>
                      <a:pt x="0" y="100"/>
                    </a:cubicBezTo>
                    <a:cubicBezTo>
                      <a:pt x="14" y="55"/>
                      <a:pt x="47" y="18"/>
                      <a:pt x="91" y="0"/>
                    </a:cubicBezTo>
                    <a:cubicBezTo>
                      <a:pt x="94" y="6"/>
                      <a:pt x="94" y="6"/>
                      <a:pt x="94" y="6"/>
                    </a:cubicBezTo>
                    <a:cubicBezTo>
                      <a:pt x="52" y="24"/>
                      <a:pt x="20" y="59"/>
                      <a:pt x="6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2" name="Google Shape;762;p18"/>
              <p:cNvSpPr/>
              <p:nvPr/>
            </p:nvSpPr>
            <p:spPr>
              <a:xfrm>
                <a:off x="1219200" y="685800"/>
                <a:ext cx="15875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7" y="32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21"/>
                      <a:pt x="1" y="10"/>
                      <a:pt x="4" y="0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8" y="11"/>
                      <a:pt x="7" y="22"/>
                      <a:pt x="7" y="3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3" name="Google Shape;763;p18"/>
              <p:cNvSpPr/>
              <p:nvPr/>
            </p:nvSpPr>
            <p:spPr>
              <a:xfrm>
                <a:off x="1231900" y="820738"/>
                <a:ext cx="111125" cy="144463"/>
              </a:xfrm>
              <a:custGeom>
                <a:avLst/>
                <a:gdLst/>
                <a:ahLst/>
                <a:cxnLst/>
                <a:rect l="l" t="t" r="r" b="b"/>
                <a:pathLst>
                  <a:path w="66" h="86" extrusionOk="0">
                    <a:moveTo>
                      <a:pt x="62" y="86"/>
                    </a:moveTo>
                    <a:cubicBezTo>
                      <a:pt x="33" y="66"/>
                      <a:pt x="11" y="36"/>
                      <a:pt x="0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7" y="32"/>
                      <a:pt x="38" y="61"/>
                      <a:pt x="66" y="80"/>
                    </a:cubicBezTo>
                    <a:lnTo>
                      <a:pt x="62" y="8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4" name="Google Shape;764;p18"/>
              <p:cNvSpPr/>
              <p:nvPr/>
            </p:nvSpPr>
            <p:spPr>
              <a:xfrm>
                <a:off x="1377950" y="976313"/>
                <a:ext cx="38100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15" extrusionOk="0">
                    <a:moveTo>
                      <a:pt x="21" y="15"/>
                    </a:moveTo>
                    <a:cubicBezTo>
                      <a:pt x="14" y="12"/>
                      <a:pt x="7" y="10"/>
                      <a:pt x="0" y="7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9" y="3"/>
                      <a:pt x="16" y="6"/>
                      <a:pt x="23" y="8"/>
                    </a:cubicBezTo>
                    <a:lnTo>
                      <a:pt x="21" y="1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5" name="Google Shape;765;p18"/>
              <p:cNvSpPr/>
              <p:nvPr/>
            </p:nvSpPr>
            <p:spPr>
              <a:xfrm>
                <a:off x="1325563" y="739775"/>
                <a:ext cx="26988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9" y="42"/>
                    </a:moveTo>
                    <a:cubicBezTo>
                      <a:pt x="3" y="29"/>
                      <a:pt x="0" y="15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4"/>
                      <a:pt x="11" y="27"/>
                      <a:pt x="16" y="39"/>
                    </a:cubicBezTo>
                    <a:lnTo>
                      <a:pt x="9" y="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6" name="Google Shape;766;p18"/>
              <p:cNvSpPr/>
              <p:nvPr/>
            </p:nvSpPr>
            <p:spPr>
              <a:xfrm>
                <a:off x="1354138" y="825500"/>
                <a:ext cx="571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30" y="34"/>
                    </a:moveTo>
                    <a:cubicBezTo>
                      <a:pt x="18" y="26"/>
                      <a:pt x="8" y="16"/>
                      <a:pt x="0" y="4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1"/>
                      <a:pt x="23" y="21"/>
                      <a:pt x="34" y="28"/>
                    </a:cubicBezTo>
                    <a:lnTo>
                      <a:pt x="30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7" name="Google Shape;767;p18"/>
              <p:cNvSpPr/>
              <p:nvPr/>
            </p:nvSpPr>
            <p:spPr>
              <a:xfrm>
                <a:off x="1423988" y="882650"/>
                <a:ext cx="33337" cy="20638"/>
              </a:xfrm>
              <a:custGeom>
                <a:avLst/>
                <a:gdLst/>
                <a:ahLst/>
                <a:cxnLst/>
                <a:rect l="l" t="t" r="r" b="b"/>
                <a:pathLst>
                  <a:path w="19" h="12" extrusionOk="0">
                    <a:moveTo>
                      <a:pt x="17" y="12"/>
                    </a:moveTo>
                    <a:cubicBezTo>
                      <a:pt x="11" y="11"/>
                      <a:pt x="6" y="9"/>
                      <a:pt x="0" y="6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8" y="2"/>
                      <a:pt x="14" y="4"/>
                      <a:pt x="19" y="5"/>
                    </a:cubicBezTo>
                    <a:lnTo>
                      <a:pt x="17" y="1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768;p18"/>
              <p:cNvSpPr/>
              <p:nvPr/>
            </p:nvSpPr>
            <p:spPr>
              <a:xfrm>
                <a:off x="1473200" y="884238"/>
                <a:ext cx="84138" cy="2381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4" extrusionOk="0">
                    <a:moveTo>
                      <a:pt x="12" y="14"/>
                    </a:moveTo>
                    <a:cubicBezTo>
                      <a:pt x="8" y="14"/>
                      <a:pt x="4" y="14"/>
                      <a:pt x="0" y="13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4" y="6"/>
                      <a:pt x="8" y="6"/>
                      <a:pt x="12" y="6"/>
                    </a:cubicBezTo>
                    <a:cubicBezTo>
                      <a:pt x="24" y="6"/>
                      <a:pt x="36" y="4"/>
                      <a:pt x="47" y="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38" y="11"/>
                      <a:pt x="25" y="14"/>
                      <a:pt x="12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769;p18"/>
              <p:cNvSpPr/>
              <p:nvPr/>
            </p:nvSpPr>
            <p:spPr>
              <a:xfrm>
                <a:off x="1577975" y="823913"/>
                <a:ext cx="571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4" y="34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11" y="21"/>
                      <a:pt x="20" y="11"/>
                      <a:pt x="28" y="0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26" y="16"/>
                      <a:pt x="16" y="26"/>
                      <a:pt x="4" y="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770;p18"/>
              <p:cNvSpPr/>
              <p:nvPr/>
            </p:nvSpPr>
            <p:spPr>
              <a:xfrm>
                <a:off x="1646238" y="706438"/>
                <a:ext cx="142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9" h="38" extrusionOk="0">
                    <a:moveTo>
                      <a:pt x="8" y="38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1" y="31"/>
                      <a:pt x="2" y="25"/>
                      <a:pt x="2" y="19"/>
                    </a:cubicBezTo>
                    <a:cubicBezTo>
                      <a:pt x="2" y="13"/>
                      <a:pt x="1" y="7"/>
                      <a:pt x="0" y="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9" y="6"/>
                      <a:pt x="9" y="13"/>
                      <a:pt x="9" y="19"/>
                    </a:cubicBezTo>
                    <a:cubicBezTo>
                      <a:pt x="9" y="26"/>
                      <a:pt x="9" y="32"/>
                      <a:pt x="8" y="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771;p18"/>
              <p:cNvSpPr/>
              <p:nvPr/>
            </p:nvSpPr>
            <p:spPr>
              <a:xfrm>
                <a:off x="1584325" y="603250"/>
                <a:ext cx="66675" cy="77787"/>
              </a:xfrm>
              <a:custGeom>
                <a:avLst/>
                <a:gdLst/>
                <a:ahLst/>
                <a:cxnLst/>
                <a:rect l="l" t="t" r="r" b="b"/>
                <a:pathLst>
                  <a:path w="39" h="46" extrusionOk="0">
                    <a:moveTo>
                      <a:pt x="32" y="46"/>
                    </a:moveTo>
                    <a:cubicBezTo>
                      <a:pt x="25" y="30"/>
                      <a:pt x="14" y="16"/>
                      <a:pt x="0" y="6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0" y="11"/>
                      <a:pt x="32" y="26"/>
                      <a:pt x="39" y="44"/>
                    </a:cubicBezTo>
                    <a:lnTo>
                      <a:pt x="32" y="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772;p18"/>
              <p:cNvSpPr/>
              <p:nvPr/>
            </p:nvSpPr>
            <p:spPr>
              <a:xfrm>
                <a:off x="1473200" y="571500"/>
                <a:ext cx="103187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19" extrusionOk="0">
                    <a:moveTo>
                      <a:pt x="58" y="19"/>
                    </a:moveTo>
                    <a:cubicBezTo>
                      <a:pt x="44" y="11"/>
                      <a:pt x="28" y="7"/>
                      <a:pt x="12" y="7"/>
                    </a:cubicBezTo>
                    <a:cubicBezTo>
                      <a:pt x="8" y="7"/>
                      <a:pt x="5" y="7"/>
                      <a:pt x="1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8" y="0"/>
                      <a:pt x="12" y="0"/>
                    </a:cubicBezTo>
                    <a:cubicBezTo>
                      <a:pt x="29" y="0"/>
                      <a:pt x="46" y="4"/>
                      <a:pt x="61" y="13"/>
                    </a:cubicBezTo>
                    <a:lnTo>
                      <a:pt x="58" y="1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773;p18"/>
              <p:cNvSpPr/>
              <p:nvPr/>
            </p:nvSpPr>
            <p:spPr>
              <a:xfrm>
                <a:off x="1404938" y="574675"/>
                <a:ext cx="52388" cy="33337"/>
              </a:xfrm>
              <a:custGeom>
                <a:avLst/>
                <a:gdLst/>
                <a:ahLst/>
                <a:cxnLst/>
                <a:rect l="l" t="t" r="r" b="b"/>
                <a:pathLst>
                  <a:path w="31" h="19" extrusionOk="0">
                    <a:moveTo>
                      <a:pt x="4" y="19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9" y="7"/>
                      <a:pt x="19" y="3"/>
                      <a:pt x="29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1" y="10"/>
                      <a:pt x="12" y="14"/>
                      <a:pt x="4" y="1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774;p18"/>
              <p:cNvSpPr/>
              <p:nvPr/>
            </p:nvSpPr>
            <p:spPr>
              <a:xfrm>
                <a:off x="1328738" y="617538"/>
                <a:ext cx="57150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55" extrusionOk="0">
                    <a:moveTo>
                      <a:pt x="7" y="55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4" y="33"/>
                      <a:pt x="14" y="14"/>
                      <a:pt x="29" y="0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20" y="19"/>
                      <a:pt x="11" y="36"/>
                      <a:pt x="7" y="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775;p18"/>
              <p:cNvSpPr/>
              <p:nvPr/>
            </p:nvSpPr>
            <p:spPr>
              <a:xfrm>
                <a:off x="1357313" y="787400"/>
                <a:ext cx="3651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2" h="30" extrusionOk="0">
                    <a:moveTo>
                      <a:pt x="17" y="30"/>
                    </a:moveTo>
                    <a:cubicBezTo>
                      <a:pt x="10" y="21"/>
                      <a:pt x="4" y="12"/>
                      <a:pt x="0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9"/>
                      <a:pt x="15" y="18"/>
                      <a:pt x="22" y="25"/>
                    </a:cubicBezTo>
                    <a:lnTo>
                      <a:pt x="17" y="3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776;p18"/>
              <p:cNvSpPr/>
              <p:nvPr/>
            </p:nvSpPr>
            <p:spPr>
              <a:xfrm>
                <a:off x="1400175" y="841375"/>
                <a:ext cx="93663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56" h="26" extrusionOk="0">
                    <a:moveTo>
                      <a:pt x="56" y="26"/>
                    </a:moveTo>
                    <a:cubicBezTo>
                      <a:pt x="35" y="26"/>
                      <a:pt x="15" y="18"/>
                      <a:pt x="0" y="5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8" y="13"/>
                      <a:pt x="37" y="19"/>
                      <a:pt x="56" y="19"/>
                    </a:cubicBezTo>
                    <a:lnTo>
                      <a:pt x="56" y="2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777;p18"/>
              <p:cNvSpPr/>
              <p:nvPr/>
            </p:nvSpPr>
            <p:spPr>
              <a:xfrm>
                <a:off x="1522413" y="839788"/>
                <a:ext cx="68263" cy="42863"/>
              </a:xfrm>
              <a:custGeom>
                <a:avLst/>
                <a:gdLst/>
                <a:ahLst/>
                <a:cxnLst/>
                <a:rect l="l" t="t" r="r" b="b"/>
                <a:pathLst>
                  <a:path w="40" h="25" extrusionOk="0">
                    <a:moveTo>
                      <a:pt x="1" y="25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13" y="16"/>
                      <a:pt x="26" y="10"/>
                      <a:pt x="36" y="0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29" y="15"/>
                      <a:pt x="15" y="22"/>
                      <a:pt x="1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8" name="Google Shape;778;p18"/>
              <p:cNvSpPr/>
              <p:nvPr/>
            </p:nvSpPr>
            <p:spPr>
              <a:xfrm>
                <a:off x="1593850" y="784225"/>
                <a:ext cx="36513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22" h="32" extrusionOk="0">
                    <a:moveTo>
                      <a:pt x="5" y="32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7" y="19"/>
                      <a:pt x="13" y="10"/>
                      <a:pt x="16" y="0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18" y="13"/>
                      <a:pt x="12" y="23"/>
                      <a:pt x="5" y="3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779;p18"/>
              <p:cNvSpPr/>
              <p:nvPr/>
            </p:nvSpPr>
            <p:spPr>
              <a:xfrm>
                <a:off x="1625600" y="704850"/>
                <a:ext cx="12700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8" h="36" extrusionOk="0">
                    <a:moveTo>
                      <a:pt x="7" y="36"/>
                    </a:moveTo>
                    <a:cubicBezTo>
                      <a:pt x="1" y="34"/>
                      <a:pt x="1" y="34"/>
                      <a:pt x="1" y="34"/>
                    </a:cubicBezTo>
                    <a:cubicBezTo>
                      <a:pt x="2" y="30"/>
                      <a:pt x="2" y="25"/>
                      <a:pt x="2" y="20"/>
                    </a:cubicBezTo>
                    <a:cubicBezTo>
                      <a:pt x="2" y="14"/>
                      <a:pt x="1" y="7"/>
                      <a:pt x="0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6"/>
                      <a:pt x="8" y="13"/>
                      <a:pt x="8" y="20"/>
                    </a:cubicBezTo>
                    <a:cubicBezTo>
                      <a:pt x="8" y="25"/>
                      <a:pt x="8" y="31"/>
                      <a:pt x="7" y="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780;p18"/>
              <p:cNvSpPr/>
              <p:nvPr/>
            </p:nvSpPr>
            <p:spPr>
              <a:xfrm>
                <a:off x="1593850" y="641350"/>
                <a:ext cx="3651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2" h="30" extrusionOk="0">
                    <a:moveTo>
                      <a:pt x="16" y="30"/>
                    </a:moveTo>
                    <a:cubicBezTo>
                      <a:pt x="12" y="20"/>
                      <a:pt x="7" y="12"/>
                      <a:pt x="0" y="4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2" y="8"/>
                      <a:pt x="18" y="17"/>
                      <a:pt x="22" y="28"/>
                    </a:cubicBezTo>
                    <a:lnTo>
                      <a:pt x="16" y="3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781;p18"/>
              <p:cNvSpPr/>
              <p:nvPr/>
            </p:nvSpPr>
            <p:spPr>
              <a:xfrm>
                <a:off x="1524000" y="596900"/>
                <a:ext cx="61912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22" extrusionOk="0">
                    <a:moveTo>
                      <a:pt x="33" y="22"/>
                    </a:moveTo>
                    <a:cubicBezTo>
                      <a:pt x="23" y="14"/>
                      <a:pt x="12" y="9"/>
                      <a:pt x="0" y="6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4" y="3"/>
                      <a:pt x="26" y="9"/>
                      <a:pt x="37" y="17"/>
                    </a:cubicBezTo>
                    <a:lnTo>
                      <a:pt x="33" y="2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782;p18"/>
              <p:cNvSpPr/>
              <p:nvPr/>
            </p:nvSpPr>
            <p:spPr>
              <a:xfrm>
                <a:off x="1417638" y="593725"/>
                <a:ext cx="90488" cy="30163"/>
              </a:xfrm>
              <a:custGeom>
                <a:avLst/>
                <a:gdLst/>
                <a:ahLst/>
                <a:cxnLst/>
                <a:rect l="l" t="t" r="r" b="b"/>
                <a:pathLst>
                  <a:path w="53" h="18" extrusionOk="0">
                    <a:moveTo>
                      <a:pt x="3" y="18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4"/>
                      <a:pt x="29" y="0"/>
                      <a:pt x="45" y="0"/>
                    </a:cubicBezTo>
                    <a:cubicBezTo>
                      <a:pt x="48" y="0"/>
                      <a:pt x="51" y="0"/>
                      <a:pt x="53" y="0"/>
                    </a:cubicBezTo>
                    <a:cubicBezTo>
                      <a:pt x="53" y="6"/>
                      <a:pt x="53" y="6"/>
                      <a:pt x="53" y="6"/>
                    </a:cubicBezTo>
                    <a:cubicBezTo>
                      <a:pt x="50" y="6"/>
                      <a:pt x="47" y="6"/>
                      <a:pt x="45" y="6"/>
                    </a:cubicBezTo>
                    <a:cubicBezTo>
                      <a:pt x="30" y="6"/>
                      <a:pt x="16" y="10"/>
                      <a:pt x="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3" name="Google Shape;783;p18"/>
              <p:cNvSpPr/>
              <p:nvPr/>
            </p:nvSpPr>
            <p:spPr>
              <a:xfrm>
                <a:off x="1358900" y="625475"/>
                <a:ext cx="50800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30" h="37" extrusionOk="0">
                    <a:moveTo>
                      <a:pt x="6" y="37"/>
                    </a:moveTo>
                    <a:cubicBezTo>
                      <a:pt x="0" y="35"/>
                      <a:pt x="0" y="35"/>
                      <a:pt x="0" y="35"/>
                    </a:cubicBezTo>
                    <a:cubicBezTo>
                      <a:pt x="5" y="21"/>
                      <a:pt x="14" y="9"/>
                      <a:pt x="26" y="0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19" y="13"/>
                      <a:pt x="11" y="24"/>
                      <a:pt x="6" y="3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784;p18"/>
              <p:cNvSpPr/>
              <p:nvPr/>
            </p:nvSpPr>
            <p:spPr>
              <a:xfrm>
                <a:off x="1347788" y="703263"/>
                <a:ext cx="14288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9" h="41" extrusionOk="0">
                    <a:moveTo>
                      <a:pt x="3" y="41"/>
                    </a:moveTo>
                    <a:cubicBezTo>
                      <a:pt x="1" y="35"/>
                      <a:pt x="0" y="28"/>
                      <a:pt x="0" y="21"/>
                    </a:cubicBezTo>
                    <a:cubicBezTo>
                      <a:pt x="0" y="14"/>
                      <a:pt x="1" y="7"/>
                      <a:pt x="3" y="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8"/>
                      <a:pt x="7" y="15"/>
                      <a:pt x="7" y="21"/>
                    </a:cubicBezTo>
                    <a:cubicBezTo>
                      <a:pt x="7" y="28"/>
                      <a:pt x="7" y="34"/>
                      <a:pt x="9" y="40"/>
                    </a:cubicBezTo>
                    <a:lnTo>
                      <a:pt x="3" y="4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785;p18"/>
              <p:cNvSpPr/>
              <p:nvPr/>
            </p:nvSpPr>
            <p:spPr>
              <a:xfrm>
                <a:off x="1493838" y="769938"/>
                <a:ext cx="119063" cy="93663"/>
              </a:xfrm>
              <a:custGeom>
                <a:avLst/>
                <a:gdLst/>
                <a:ahLst/>
                <a:cxnLst/>
                <a:rect l="l" t="t" r="r" b="b"/>
                <a:pathLst>
                  <a:path w="71" h="56" extrusionOk="0">
                    <a:moveTo>
                      <a:pt x="0" y="56"/>
                    </a:moveTo>
                    <a:cubicBezTo>
                      <a:pt x="0" y="53"/>
                      <a:pt x="0" y="53"/>
                      <a:pt x="0" y="53"/>
                    </a:cubicBezTo>
                    <a:cubicBezTo>
                      <a:pt x="32" y="53"/>
                      <a:pt x="60" y="31"/>
                      <a:pt x="68" y="0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62" y="33"/>
                      <a:pt x="33" y="56"/>
                      <a:pt x="0" y="5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786;p18"/>
              <p:cNvSpPr/>
              <p:nvPr/>
            </p:nvSpPr>
            <p:spPr>
              <a:xfrm>
                <a:off x="1609725" y="719138"/>
                <a:ext cx="7938" cy="20638"/>
              </a:xfrm>
              <a:custGeom>
                <a:avLst/>
                <a:gdLst/>
                <a:ahLst/>
                <a:cxnLst/>
                <a:rect l="l" t="t" r="r" b="b"/>
                <a:pathLst>
                  <a:path w="4" h="12" extrusionOk="0">
                    <a:moveTo>
                      <a:pt x="4" y="12"/>
                    </a:moveTo>
                    <a:cubicBezTo>
                      <a:pt x="1" y="12"/>
                      <a:pt x="1" y="12"/>
                      <a:pt x="1" y="12"/>
                    </a:cubicBezTo>
                    <a:cubicBezTo>
                      <a:pt x="1" y="8"/>
                      <a:pt x="1" y="4"/>
                      <a:pt x="0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4"/>
                      <a:pt x="4" y="8"/>
                      <a:pt x="4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787;p18"/>
              <p:cNvSpPr/>
              <p:nvPr/>
            </p:nvSpPr>
            <p:spPr>
              <a:xfrm>
                <a:off x="1568450" y="642938"/>
                <a:ext cx="20638" cy="20638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10" y="12"/>
                    </a:moveTo>
                    <a:cubicBezTo>
                      <a:pt x="7" y="9"/>
                      <a:pt x="4" y="6"/>
                      <a:pt x="0" y="3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6" y="3"/>
                      <a:pt x="9" y="7"/>
                      <a:pt x="12" y="10"/>
                    </a:cubicBezTo>
                    <a:lnTo>
                      <a:pt x="10" y="1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788;p18"/>
              <p:cNvSpPr/>
              <p:nvPr/>
            </p:nvSpPr>
            <p:spPr>
              <a:xfrm>
                <a:off x="1508125" y="615950"/>
                <a:ext cx="55563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15" extrusionOk="0">
                    <a:moveTo>
                      <a:pt x="31" y="15"/>
                    </a:moveTo>
                    <a:cubicBezTo>
                      <a:pt x="22" y="9"/>
                      <a:pt x="11" y="5"/>
                      <a:pt x="0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2"/>
                      <a:pt x="23" y="6"/>
                      <a:pt x="33" y="13"/>
                    </a:cubicBezTo>
                    <a:lnTo>
                      <a:pt x="31" y="1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789;p18"/>
              <p:cNvSpPr/>
              <p:nvPr/>
            </p:nvSpPr>
            <p:spPr>
              <a:xfrm>
                <a:off x="1466850" y="615950"/>
                <a:ext cx="26988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4" extrusionOk="0">
                    <a:moveTo>
                      <a:pt x="1" y="4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5" y="0"/>
                      <a:pt x="11" y="0"/>
                      <a:pt x="16" y="0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1" y="3"/>
                      <a:pt x="6" y="3"/>
                      <a:pt x="1" y="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790;p18"/>
              <p:cNvSpPr/>
              <p:nvPr/>
            </p:nvSpPr>
            <p:spPr>
              <a:xfrm>
                <a:off x="1376363" y="625475"/>
                <a:ext cx="69850" cy="77787"/>
              </a:xfrm>
              <a:custGeom>
                <a:avLst/>
                <a:gdLst/>
                <a:ahLst/>
                <a:cxnLst/>
                <a:rect l="l" t="t" r="r" b="b"/>
                <a:pathLst>
                  <a:path w="42" h="46" extrusionOk="0">
                    <a:moveTo>
                      <a:pt x="3" y="46"/>
                    </a:moveTo>
                    <a:cubicBezTo>
                      <a:pt x="0" y="45"/>
                      <a:pt x="0" y="45"/>
                      <a:pt x="0" y="45"/>
                    </a:cubicBezTo>
                    <a:cubicBezTo>
                      <a:pt x="6" y="25"/>
                      <a:pt x="21" y="8"/>
                      <a:pt x="41" y="0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23" y="11"/>
                      <a:pt x="9" y="26"/>
                      <a:pt x="3" y="4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791;p18"/>
              <p:cNvSpPr/>
              <p:nvPr/>
            </p:nvSpPr>
            <p:spPr>
              <a:xfrm>
                <a:off x="1368425" y="714375"/>
                <a:ext cx="9525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5" h="15" extrusionOk="0">
                    <a:moveTo>
                      <a:pt x="3" y="15"/>
                    </a:moveTo>
                    <a:cubicBezTo>
                      <a:pt x="0" y="15"/>
                      <a:pt x="0" y="15"/>
                      <a:pt x="0" y="15"/>
                    </a:cubicBezTo>
                    <a:cubicBezTo>
                      <a:pt x="0" y="10"/>
                      <a:pt x="1" y="5"/>
                      <a:pt x="2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6"/>
                      <a:pt x="3" y="11"/>
                      <a:pt x="3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792;p18"/>
              <p:cNvSpPr/>
              <p:nvPr/>
            </p:nvSpPr>
            <p:spPr>
              <a:xfrm>
                <a:off x="1376363" y="776288"/>
                <a:ext cx="50800" cy="65087"/>
              </a:xfrm>
              <a:custGeom>
                <a:avLst/>
                <a:gdLst/>
                <a:ahLst/>
                <a:cxnLst/>
                <a:rect l="l" t="t" r="r" b="b"/>
                <a:pathLst>
                  <a:path w="30" h="39" extrusionOk="0">
                    <a:moveTo>
                      <a:pt x="28" y="39"/>
                    </a:moveTo>
                    <a:cubicBezTo>
                      <a:pt x="15" y="30"/>
                      <a:pt x="5" y="16"/>
                      <a:pt x="0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7" y="14"/>
                      <a:pt x="17" y="27"/>
                      <a:pt x="30" y="36"/>
                    </a:cubicBezTo>
                    <a:lnTo>
                      <a:pt x="28" y="3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793;p18"/>
              <p:cNvSpPr/>
              <p:nvPr/>
            </p:nvSpPr>
            <p:spPr>
              <a:xfrm>
                <a:off x="1441450" y="847725"/>
                <a:ext cx="17463" cy="11113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9" y="7"/>
                    </a:moveTo>
                    <a:cubicBezTo>
                      <a:pt x="6" y="6"/>
                      <a:pt x="3" y="4"/>
                      <a:pt x="0" y="3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4" y="1"/>
                      <a:pt x="7" y="3"/>
                      <a:pt x="10" y="4"/>
                    </a:cubicBezTo>
                    <a:lnTo>
                      <a:pt x="9" y="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4" name="Google Shape;794;p18"/>
            <p:cNvGrpSpPr/>
            <p:nvPr/>
          </p:nvGrpSpPr>
          <p:grpSpPr>
            <a:xfrm>
              <a:off x="-413392" y="4041395"/>
              <a:ext cx="1126610" cy="1125375"/>
              <a:chOff x="5502275" y="4098925"/>
              <a:chExt cx="1449389" cy="1447800"/>
            </a:xfrm>
          </p:grpSpPr>
          <p:sp>
            <p:nvSpPr>
              <p:cNvPr id="795" name="Google Shape;795;p18"/>
              <p:cNvSpPr/>
              <p:nvPr/>
            </p:nvSpPr>
            <p:spPr>
              <a:xfrm>
                <a:off x="5502275" y="4098925"/>
                <a:ext cx="1449389" cy="14478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858" extrusionOk="0">
                    <a:moveTo>
                      <a:pt x="430" y="858"/>
                    </a:moveTo>
                    <a:cubicBezTo>
                      <a:pt x="193" y="858"/>
                      <a:pt x="0" y="665"/>
                      <a:pt x="0" y="429"/>
                    </a:cubicBezTo>
                    <a:cubicBezTo>
                      <a:pt x="0" y="192"/>
                      <a:pt x="193" y="0"/>
                      <a:pt x="430" y="0"/>
                    </a:cubicBezTo>
                    <a:cubicBezTo>
                      <a:pt x="666" y="0"/>
                      <a:pt x="859" y="192"/>
                      <a:pt x="859" y="429"/>
                    </a:cubicBezTo>
                    <a:cubicBezTo>
                      <a:pt x="859" y="665"/>
                      <a:pt x="666" y="858"/>
                      <a:pt x="430" y="858"/>
                    </a:cubicBezTo>
                    <a:close/>
                    <a:moveTo>
                      <a:pt x="430" y="10"/>
                    </a:moveTo>
                    <a:cubicBezTo>
                      <a:pt x="199" y="10"/>
                      <a:pt x="11" y="198"/>
                      <a:pt x="11" y="429"/>
                    </a:cubicBezTo>
                    <a:cubicBezTo>
                      <a:pt x="11" y="659"/>
                      <a:pt x="199" y="847"/>
                      <a:pt x="430" y="847"/>
                    </a:cubicBezTo>
                    <a:cubicBezTo>
                      <a:pt x="660" y="847"/>
                      <a:pt x="848" y="659"/>
                      <a:pt x="848" y="429"/>
                    </a:cubicBezTo>
                    <a:cubicBezTo>
                      <a:pt x="848" y="198"/>
                      <a:pt x="660" y="10"/>
                      <a:pt x="430" y="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796;p18"/>
              <p:cNvSpPr/>
              <p:nvPr/>
            </p:nvSpPr>
            <p:spPr>
              <a:xfrm>
                <a:off x="5548313" y="4143375"/>
                <a:ext cx="1357313" cy="135890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805" extrusionOk="0">
                    <a:moveTo>
                      <a:pt x="403" y="805"/>
                    </a:moveTo>
                    <a:cubicBezTo>
                      <a:pt x="180" y="805"/>
                      <a:pt x="0" y="625"/>
                      <a:pt x="0" y="403"/>
                    </a:cubicBezTo>
                    <a:cubicBezTo>
                      <a:pt x="0" y="181"/>
                      <a:pt x="180" y="0"/>
                      <a:pt x="403" y="0"/>
                    </a:cubicBezTo>
                    <a:cubicBezTo>
                      <a:pt x="625" y="0"/>
                      <a:pt x="805" y="181"/>
                      <a:pt x="805" y="403"/>
                    </a:cubicBezTo>
                    <a:cubicBezTo>
                      <a:pt x="805" y="625"/>
                      <a:pt x="625" y="805"/>
                      <a:pt x="403" y="805"/>
                    </a:cubicBezTo>
                    <a:close/>
                    <a:moveTo>
                      <a:pt x="403" y="7"/>
                    </a:moveTo>
                    <a:cubicBezTo>
                      <a:pt x="184" y="7"/>
                      <a:pt x="7" y="185"/>
                      <a:pt x="7" y="403"/>
                    </a:cubicBezTo>
                    <a:cubicBezTo>
                      <a:pt x="7" y="621"/>
                      <a:pt x="184" y="798"/>
                      <a:pt x="403" y="798"/>
                    </a:cubicBezTo>
                    <a:cubicBezTo>
                      <a:pt x="621" y="798"/>
                      <a:pt x="798" y="621"/>
                      <a:pt x="798" y="403"/>
                    </a:cubicBezTo>
                    <a:cubicBezTo>
                      <a:pt x="798" y="185"/>
                      <a:pt x="621" y="7"/>
                      <a:pt x="403" y="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797;p18"/>
              <p:cNvSpPr/>
              <p:nvPr/>
            </p:nvSpPr>
            <p:spPr>
              <a:xfrm>
                <a:off x="5595938" y="4192588"/>
                <a:ext cx="1262063" cy="1262063"/>
              </a:xfrm>
              <a:custGeom>
                <a:avLst/>
                <a:gdLst/>
                <a:ahLst/>
                <a:cxnLst/>
                <a:rect l="l" t="t" r="r" b="b"/>
                <a:pathLst>
                  <a:path w="749" h="748" extrusionOk="0">
                    <a:moveTo>
                      <a:pt x="375" y="748"/>
                    </a:moveTo>
                    <a:cubicBezTo>
                      <a:pt x="375" y="748"/>
                      <a:pt x="375" y="748"/>
                      <a:pt x="375" y="748"/>
                    </a:cubicBezTo>
                    <a:cubicBezTo>
                      <a:pt x="372" y="748"/>
                      <a:pt x="369" y="748"/>
                      <a:pt x="366" y="748"/>
                    </a:cubicBezTo>
                    <a:cubicBezTo>
                      <a:pt x="367" y="689"/>
                      <a:pt x="367" y="689"/>
                      <a:pt x="367" y="689"/>
                    </a:cubicBezTo>
                    <a:cubicBezTo>
                      <a:pt x="370" y="689"/>
                      <a:pt x="372" y="689"/>
                      <a:pt x="375" y="689"/>
                    </a:cubicBezTo>
                    <a:lnTo>
                      <a:pt x="375" y="748"/>
                    </a:lnTo>
                    <a:close/>
                    <a:moveTo>
                      <a:pt x="382" y="748"/>
                    </a:moveTo>
                    <a:cubicBezTo>
                      <a:pt x="381" y="689"/>
                      <a:pt x="381" y="689"/>
                      <a:pt x="381" y="689"/>
                    </a:cubicBezTo>
                    <a:cubicBezTo>
                      <a:pt x="383" y="689"/>
                      <a:pt x="386" y="689"/>
                      <a:pt x="388" y="689"/>
                    </a:cubicBezTo>
                    <a:cubicBezTo>
                      <a:pt x="390" y="747"/>
                      <a:pt x="390" y="747"/>
                      <a:pt x="390" y="747"/>
                    </a:cubicBezTo>
                    <a:cubicBezTo>
                      <a:pt x="388" y="747"/>
                      <a:pt x="385" y="748"/>
                      <a:pt x="382" y="748"/>
                    </a:cubicBezTo>
                    <a:close/>
                    <a:moveTo>
                      <a:pt x="359" y="747"/>
                    </a:moveTo>
                    <a:cubicBezTo>
                      <a:pt x="356" y="747"/>
                      <a:pt x="353" y="747"/>
                      <a:pt x="350" y="747"/>
                    </a:cubicBezTo>
                    <a:cubicBezTo>
                      <a:pt x="354" y="689"/>
                      <a:pt x="354" y="689"/>
                      <a:pt x="354" y="689"/>
                    </a:cubicBezTo>
                    <a:cubicBezTo>
                      <a:pt x="356" y="689"/>
                      <a:pt x="359" y="689"/>
                      <a:pt x="361" y="689"/>
                    </a:cubicBezTo>
                    <a:lnTo>
                      <a:pt x="359" y="747"/>
                    </a:lnTo>
                    <a:close/>
                    <a:moveTo>
                      <a:pt x="398" y="747"/>
                    </a:moveTo>
                    <a:cubicBezTo>
                      <a:pt x="394" y="689"/>
                      <a:pt x="394" y="689"/>
                      <a:pt x="394" y="689"/>
                    </a:cubicBezTo>
                    <a:cubicBezTo>
                      <a:pt x="397" y="688"/>
                      <a:pt x="399" y="688"/>
                      <a:pt x="401" y="688"/>
                    </a:cubicBezTo>
                    <a:cubicBezTo>
                      <a:pt x="406" y="746"/>
                      <a:pt x="406" y="746"/>
                      <a:pt x="406" y="746"/>
                    </a:cubicBezTo>
                    <a:cubicBezTo>
                      <a:pt x="403" y="747"/>
                      <a:pt x="401" y="747"/>
                      <a:pt x="398" y="747"/>
                    </a:cubicBezTo>
                    <a:close/>
                    <a:moveTo>
                      <a:pt x="343" y="746"/>
                    </a:moveTo>
                    <a:cubicBezTo>
                      <a:pt x="340" y="746"/>
                      <a:pt x="337" y="746"/>
                      <a:pt x="334" y="746"/>
                    </a:cubicBezTo>
                    <a:cubicBezTo>
                      <a:pt x="341" y="687"/>
                      <a:pt x="341" y="687"/>
                      <a:pt x="341" y="687"/>
                    </a:cubicBezTo>
                    <a:cubicBezTo>
                      <a:pt x="343" y="688"/>
                      <a:pt x="345" y="688"/>
                      <a:pt x="348" y="688"/>
                    </a:cubicBezTo>
                    <a:lnTo>
                      <a:pt x="343" y="746"/>
                    </a:lnTo>
                    <a:close/>
                    <a:moveTo>
                      <a:pt x="414" y="746"/>
                    </a:moveTo>
                    <a:cubicBezTo>
                      <a:pt x="407" y="688"/>
                      <a:pt x="407" y="688"/>
                      <a:pt x="407" y="688"/>
                    </a:cubicBezTo>
                    <a:cubicBezTo>
                      <a:pt x="410" y="687"/>
                      <a:pt x="412" y="687"/>
                      <a:pt x="415" y="687"/>
                    </a:cubicBezTo>
                    <a:cubicBezTo>
                      <a:pt x="422" y="745"/>
                      <a:pt x="422" y="745"/>
                      <a:pt x="422" y="745"/>
                    </a:cubicBezTo>
                    <a:cubicBezTo>
                      <a:pt x="419" y="745"/>
                      <a:pt x="416" y="745"/>
                      <a:pt x="414" y="746"/>
                    </a:cubicBezTo>
                    <a:close/>
                    <a:moveTo>
                      <a:pt x="327" y="745"/>
                    </a:moveTo>
                    <a:cubicBezTo>
                      <a:pt x="324" y="744"/>
                      <a:pt x="321" y="744"/>
                      <a:pt x="319" y="744"/>
                    </a:cubicBezTo>
                    <a:cubicBezTo>
                      <a:pt x="327" y="686"/>
                      <a:pt x="327" y="686"/>
                      <a:pt x="327" y="686"/>
                    </a:cubicBezTo>
                    <a:cubicBezTo>
                      <a:pt x="330" y="686"/>
                      <a:pt x="332" y="686"/>
                      <a:pt x="334" y="687"/>
                    </a:cubicBezTo>
                    <a:lnTo>
                      <a:pt x="327" y="745"/>
                    </a:lnTo>
                    <a:close/>
                    <a:moveTo>
                      <a:pt x="429" y="744"/>
                    </a:moveTo>
                    <a:cubicBezTo>
                      <a:pt x="421" y="686"/>
                      <a:pt x="421" y="686"/>
                      <a:pt x="421" y="686"/>
                    </a:cubicBezTo>
                    <a:cubicBezTo>
                      <a:pt x="423" y="686"/>
                      <a:pt x="426" y="685"/>
                      <a:pt x="428" y="685"/>
                    </a:cubicBezTo>
                    <a:cubicBezTo>
                      <a:pt x="438" y="742"/>
                      <a:pt x="438" y="742"/>
                      <a:pt x="438" y="742"/>
                    </a:cubicBezTo>
                    <a:cubicBezTo>
                      <a:pt x="435" y="743"/>
                      <a:pt x="432" y="743"/>
                      <a:pt x="429" y="744"/>
                    </a:cubicBezTo>
                    <a:close/>
                    <a:moveTo>
                      <a:pt x="311" y="742"/>
                    </a:moveTo>
                    <a:cubicBezTo>
                      <a:pt x="309" y="742"/>
                      <a:pt x="306" y="741"/>
                      <a:pt x="303" y="741"/>
                    </a:cubicBezTo>
                    <a:cubicBezTo>
                      <a:pt x="314" y="683"/>
                      <a:pt x="314" y="683"/>
                      <a:pt x="314" y="683"/>
                    </a:cubicBezTo>
                    <a:cubicBezTo>
                      <a:pt x="316" y="684"/>
                      <a:pt x="319" y="684"/>
                      <a:pt x="321" y="685"/>
                    </a:cubicBezTo>
                    <a:lnTo>
                      <a:pt x="311" y="742"/>
                    </a:lnTo>
                    <a:close/>
                    <a:moveTo>
                      <a:pt x="445" y="741"/>
                    </a:moveTo>
                    <a:cubicBezTo>
                      <a:pt x="434" y="684"/>
                      <a:pt x="434" y="684"/>
                      <a:pt x="434" y="684"/>
                    </a:cubicBezTo>
                    <a:cubicBezTo>
                      <a:pt x="436" y="683"/>
                      <a:pt x="439" y="683"/>
                      <a:pt x="441" y="682"/>
                    </a:cubicBezTo>
                    <a:cubicBezTo>
                      <a:pt x="453" y="739"/>
                      <a:pt x="453" y="739"/>
                      <a:pt x="453" y="739"/>
                    </a:cubicBezTo>
                    <a:cubicBezTo>
                      <a:pt x="451" y="740"/>
                      <a:pt x="448" y="741"/>
                      <a:pt x="445" y="741"/>
                    </a:cubicBezTo>
                    <a:close/>
                    <a:moveTo>
                      <a:pt x="296" y="739"/>
                    </a:moveTo>
                    <a:cubicBezTo>
                      <a:pt x="293" y="739"/>
                      <a:pt x="290" y="738"/>
                      <a:pt x="287" y="737"/>
                    </a:cubicBezTo>
                    <a:cubicBezTo>
                      <a:pt x="301" y="681"/>
                      <a:pt x="301" y="681"/>
                      <a:pt x="301" y="681"/>
                    </a:cubicBezTo>
                    <a:cubicBezTo>
                      <a:pt x="303" y="681"/>
                      <a:pt x="306" y="682"/>
                      <a:pt x="308" y="682"/>
                    </a:cubicBezTo>
                    <a:lnTo>
                      <a:pt x="296" y="739"/>
                    </a:lnTo>
                    <a:close/>
                    <a:moveTo>
                      <a:pt x="460" y="738"/>
                    </a:moveTo>
                    <a:cubicBezTo>
                      <a:pt x="447" y="681"/>
                      <a:pt x="447" y="681"/>
                      <a:pt x="447" y="681"/>
                    </a:cubicBezTo>
                    <a:cubicBezTo>
                      <a:pt x="449" y="680"/>
                      <a:pt x="452" y="680"/>
                      <a:pt x="454" y="679"/>
                    </a:cubicBezTo>
                    <a:cubicBezTo>
                      <a:pt x="469" y="736"/>
                      <a:pt x="469" y="736"/>
                      <a:pt x="469" y="736"/>
                    </a:cubicBezTo>
                    <a:cubicBezTo>
                      <a:pt x="466" y="736"/>
                      <a:pt x="463" y="737"/>
                      <a:pt x="460" y="738"/>
                    </a:cubicBezTo>
                    <a:close/>
                    <a:moveTo>
                      <a:pt x="280" y="736"/>
                    </a:moveTo>
                    <a:cubicBezTo>
                      <a:pt x="278" y="735"/>
                      <a:pt x="275" y="734"/>
                      <a:pt x="272" y="733"/>
                    </a:cubicBezTo>
                    <a:cubicBezTo>
                      <a:pt x="288" y="677"/>
                      <a:pt x="288" y="677"/>
                      <a:pt x="288" y="677"/>
                    </a:cubicBezTo>
                    <a:cubicBezTo>
                      <a:pt x="290" y="678"/>
                      <a:pt x="293" y="679"/>
                      <a:pt x="295" y="679"/>
                    </a:cubicBezTo>
                    <a:lnTo>
                      <a:pt x="280" y="736"/>
                    </a:lnTo>
                    <a:close/>
                    <a:moveTo>
                      <a:pt x="476" y="734"/>
                    </a:moveTo>
                    <a:cubicBezTo>
                      <a:pt x="460" y="678"/>
                      <a:pt x="460" y="678"/>
                      <a:pt x="460" y="678"/>
                    </a:cubicBezTo>
                    <a:cubicBezTo>
                      <a:pt x="462" y="677"/>
                      <a:pt x="465" y="676"/>
                      <a:pt x="467" y="675"/>
                    </a:cubicBezTo>
                    <a:cubicBezTo>
                      <a:pt x="484" y="731"/>
                      <a:pt x="484" y="731"/>
                      <a:pt x="484" y="731"/>
                    </a:cubicBezTo>
                    <a:cubicBezTo>
                      <a:pt x="481" y="732"/>
                      <a:pt x="479" y="733"/>
                      <a:pt x="476" y="734"/>
                    </a:cubicBezTo>
                    <a:close/>
                    <a:moveTo>
                      <a:pt x="265" y="731"/>
                    </a:moveTo>
                    <a:cubicBezTo>
                      <a:pt x="262" y="731"/>
                      <a:pt x="260" y="730"/>
                      <a:pt x="257" y="729"/>
                    </a:cubicBezTo>
                    <a:cubicBezTo>
                      <a:pt x="275" y="673"/>
                      <a:pt x="275" y="673"/>
                      <a:pt x="275" y="673"/>
                    </a:cubicBezTo>
                    <a:cubicBezTo>
                      <a:pt x="278" y="674"/>
                      <a:pt x="280" y="675"/>
                      <a:pt x="282" y="676"/>
                    </a:cubicBezTo>
                    <a:lnTo>
                      <a:pt x="265" y="731"/>
                    </a:lnTo>
                    <a:close/>
                    <a:moveTo>
                      <a:pt x="491" y="729"/>
                    </a:moveTo>
                    <a:cubicBezTo>
                      <a:pt x="473" y="674"/>
                      <a:pt x="473" y="674"/>
                      <a:pt x="473" y="674"/>
                    </a:cubicBezTo>
                    <a:cubicBezTo>
                      <a:pt x="475" y="673"/>
                      <a:pt x="477" y="672"/>
                      <a:pt x="480" y="671"/>
                    </a:cubicBezTo>
                    <a:cubicBezTo>
                      <a:pt x="499" y="726"/>
                      <a:pt x="499" y="726"/>
                      <a:pt x="499" y="726"/>
                    </a:cubicBezTo>
                    <a:cubicBezTo>
                      <a:pt x="496" y="727"/>
                      <a:pt x="494" y="728"/>
                      <a:pt x="491" y="729"/>
                    </a:cubicBezTo>
                    <a:close/>
                    <a:moveTo>
                      <a:pt x="250" y="726"/>
                    </a:moveTo>
                    <a:cubicBezTo>
                      <a:pt x="247" y="725"/>
                      <a:pt x="244" y="724"/>
                      <a:pt x="242" y="723"/>
                    </a:cubicBezTo>
                    <a:cubicBezTo>
                      <a:pt x="263" y="669"/>
                      <a:pt x="263" y="669"/>
                      <a:pt x="263" y="669"/>
                    </a:cubicBezTo>
                    <a:cubicBezTo>
                      <a:pt x="265" y="670"/>
                      <a:pt x="267" y="671"/>
                      <a:pt x="269" y="671"/>
                    </a:cubicBezTo>
                    <a:lnTo>
                      <a:pt x="250" y="726"/>
                    </a:lnTo>
                    <a:close/>
                    <a:moveTo>
                      <a:pt x="506" y="724"/>
                    </a:moveTo>
                    <a:cubicBezTo>
                      <a:pt x="485" y="669"/>
                      <a:pt x="485" y="669"/>
                      <a:pt x="485" y="669"/>
                    </a:cubicBezTo>
                    <a:cubicBezTo>
                      <a:pt x="488" y="668"/>
                      <a:pt x="490" y="667"/>
                      <a:pt x="492" y="667"/>
                    </a:cubicBezTo>
                    <a:cubicBezTo>
                      <a:pt x="514" y="721"/>
                      <a:pt x="514" y="721"/>
                      <a:pt x="514" y="721"/>
                    </a:cubicBezTo>
                    <a:cubicBezTo>
                      <a:pt x="511" y="722"/>
                      <a:pt x="509" y="723"/>
                      <a:pt x="506" y="724"/>
                    </a:cubicBezTo>
                    <a:close/>
                    <a:moveTo>
                      <a:pt x="235" y="721"/>
                    </a:moveTo>
                    <a:cubicBezTo>
                      <a:pt x="232" y="720"/>
                      <a:pt x="230" y="719"/>
                      <a:pt x="227" y="718"/>
                    </a:cubicBezTo>
                    <a:cubicBezTo>
                      <a:pt x="250" y="664"/>
                      <a:pt x="250" y="664"/>
                      <a:pt x="250" y="664"/>
                    </a:cubicBezTo>
                    <a:cubicBezTo>
                      <a:pt x="252" y="665"/>
                      <a:pt x="255" y="666"/>
                      <a:pt x="257" y="667"/>
                    </a:cubicBezTo>
                    <a:lnTo>
                      <a:pt x="235" y="721"/>
                    </a:lnTo>
                    <a:close/>
                    <a:moveTo>
                      <a:pt x="521" y="718"/>
                    </a:moveTo>
                    <a:cubicBezTo>
                      <a:pt x="498" y="664"/>
                      <a:pt x="498" y="664"/>
                      <a:pt x="498" y="664"/>
                    </a:cubicBezTo>
                    <a:cubicBezTo>
                      <a:pt x="500" y="663"/>
                      <a:pt x="502" y="662"/>
                      <a:pt x="504" y="661"/>
                    </a:cubicBezTo>
                    <a:cubicBezTo>
                      <a:pt x="529" y="715"/>
                      <a:pt x="529" y="715"/>
                      <a:pt x="529" y="715"/>
                    </a:cubicBezTo>
                    <a:cubicBezTo>
                      <a:pt x="526" y="716"/>
                      <a:pt x="523" y="717"/>
                      <a:pt x="521" y="718"/>
                    </a:cubicBezTo>
                    <a:close/>
                    <a:moveTo>
                      <a:pt x="220" y="715"/>
                    </a:moveTo>
                    <a:cubicBezTo>
                      <a:pt x="218" y="713"/>
                      <a:pt x="215" y="712"/>
                      <a:pt x="213" y="711"/>
                    </a:cubicBezTo>
                    <a:cubicBezTo>
                      <a:pt x="238" y="658"/>
                      <a:pt x="238" y="658"/>
                      <a:pt x="238" y="658"/>
                    </a:cubicBezTo>
                    <a:cubicBezTo>
                      <a:pt x="240" y="659"/>
                      <a:pt x="242" y="660"/>
                      <a:pt x="245" y="661"/>
                    </a:cubicBezTo>
                    <a:lnTo>
                      <a:pt x="220" y="715"/>
                    </a:lnTo>
                    <a:close/>
                    <a:moveTo>
                      <a:pt x="535" y="712"/>
                    </a:moveTo>
                    <a:cubicBezTo>
                      <a:pt x="510" y="659"/>
                      <a:pt x="510" y="659"/>
                      <a:pt x="510" y="659"/>
                    </a:cubicBezTo>
                    <a:cubicBezTo>
                      <a:pt x="512" y="658"/>
                      <a:pt x="514" y="657"/>
                      <a:pt x="517" y="656"/>
                    </a:cubicBezTo>
                    <a:cubicBezTo>
                      <a:pt x="543" y="708"/>
                      <a:pt x="543" y="708"/>
                      <a:pt x="543" y="708"/>
                    </a:cubicBezTo>
                    <a:cubicBezTo>
                      <a:pt x="540" y="709"/>
                      <a:pt x="538" y="710"/>
                      <a:pt x="535" y="712"/>
                    </a:cubicBezTo>
                    <a:close/>
                    <a:moveTo>
                      <a:pt x="206" y="708"/>
                    </a:moveTo>
                    <a:cubicBezTo>
                      <a:pt x="203" y="706"/>
                      <a:pt x="201" y="705"/>
                      <a:pt x="198" y="704"/>
                    </a:cubicBezTo>
                    <a:cubicBezTo>
                      <a:pt x="226" y="652"/>
                      <a:pt x="226" y="652"/>
                      <a:pt x="226" y="652"/>
                    </a:cubicBezTo>
                    <a:cubicBezTo>
                      <a:pt x="228" y="653"/>
                      <a:pt x="230" y="654"/>
                      <a:pt x="232" y="656"/>
                    </a:cubicBezTo>
                    <a:lnTo>
                      <a:pt x="206" y="708"/>
                    </a:lnTo>
                    <a:close/>
                    <a:moveTo>
                      <a:pt x="549" y="704"/>
                    </a:moveTo>
                    <a:cubicBezTo>
                      <a:pt x="522" y="653"/>
                      <a:pt x="522" y="653"/>
                      <a:pt x="522" y="653"/>
                    </a:cubicBezTo>
                    <a:cubicBezTo>
                      <a:pt x="524" y="652"/>
                      <a:pt x="526" y="650"/>
                      <a:pt x="528" y="649"/>
                    </a:cubicBezTo>
                    <a:cubicBezTo>
                      <a:pt x="557" y="700"/>
                      <a:pt x="557" y="700"/>
                      <a:pt x="557" y="700"/>
                    </a:cubicBezTo>
                    <a:cubicBezTo>
                      <a:pt x="554" y="702"/>
                      <a:pt x="552" y="703"/>
                      <a:pt x="549" y="704"/>
                    </a:cubicBezTo>
                    <a:close/>
                    <a:moveTo>
                      <a:pt x="192" y="700"/>
                    </a:moveTo>
                    <a:cubicBezTo>
                      <a:pt x="189" y="699"/>
                      <a:pt x="187" y="697"/>
                      <a:pt x="184" y="696"/>
                    </a:cubicBezTo>
                    <a:cubicBezTo>
                      <a:pt x="214" y="646"/>
                      <a:pt x="214" y="646"/>
                      <a:pt x="214" y="646"/>
                    </a:cubicBezTo>
                    <a:cubicBezTo>
                      <a:pt x="216" y="647"/>
                      <a:pt x="218" y="648"/>
                      <a:pt x="221" y="649"/>
                    </a:cubicBezTo>
                    <a:lnTo>
                      <a:pt x="192" y="700"/>
                    </a:lnTo>
                    <a:close/>
                    <a:moveTo>
                      <a:pt x="563" y="697"/>
                    </a:moveTo>
                    <a:cubicBezTo>
                      <a:pt x="534" y="646"/>
                      <a:pt x="534" y="646"/>
                      <a:pt x="534" y="646"/>
                    </a:cubicBezTo>
                    <a:cubicBezTo>
                      <a:pt x="536" y="645"/>
                      <a:pt x="538" y="644"/>
                      <a:pt x="540" y="642"/>
                    </a:cubicBezTo>
                    <a:cubicBezTo>
                      <a:pt x="571" y="692"/>
                      <a:pt x="571" y="692"/>
                      <a:pt x="571" y="692"/>
                    </a:cubicBezTo>
                    <a:cubicBezTo>
                      <a:pt x="568" y="694"/>
                      <a:pt x="566" y="695"/>
                      <a:pt x="563" y="697"/>
                    </a:cubicBezTo>
                    <a:close/>
                    <a:moveTo>
                      <a:pt x="178" y="692"/>
                    </a:moveTo>
                    <a:cubicBezTo>
                      <a:pt x="176" y="691"/>
                      <a:pt x="173" y="689"/>
                      <a:pt x="171" y="688"/>
                    </a:cubicBezTo>
                    <a:cubicBezTo>
                      <a:pt x="203" y="638"/>
                      <a:pt x="203" y="638"/>
                      <a:pt x="203" y="638"/>
                    </a:cubicBezTo>
                    <a:cubicBezTo>
                      <a:pt x="205" y="640"/>
                      <a:pt x="207" y="641"/>
                      <a:pt x="209" y="642"/>
                    </a:cubicBezTo>
                    <a:lnTo>
                      <a:pt x="178" y="692"/>
                    </a:lnTo>
                    <a:close/>
                    <a:moveTo>
                      <a:pt x="577" y="688"/>
                    </a:moveTo>
                    <a:cubicBezTo>
                      <a:pt x="545" y="639"/>
                      <a:pt x="545" y="639"/>
                      <a:pt x="545" y="639"/>
                    </a:cubicBezTo>
                    <a:cubicBezTo>
                      <a:pt x="547" y="638"/>
                      <a:pt x="549" y="637"/>
                      <a:pt x="551" y="635"/>
                    </a:cubicBezTo>
                    <a:cubicBezTo>
                      <a:pt x="584" y="684"/>
                      <a:pt x="584" y="684"/>
                      <a:pt x="584" y="684"/>
                    </a:cubicBezTo>
                    <a:cubicBezTo>
                      <a:pt x="581" y="685"/>
                      <a:pt x="579" y="687"/>
                      <a:pt x="577" y="688"/>
                    </a:cubicBezTo>
                    <a:close/>
                    <a:moveTo>
                      <a:pt x="165" y="684"/>
                    </a:moveTo>
                    <a:cubicBezTo>
                      <a:pt x="163" y="682"/>
                      <a:pt x="160" y="680"/>
                      <a:pt x="158" y="679"/>
                    </a:cubicBezTo>
                    <a:cubicBezTo>
                      <a:pt x="192" y="631"/>
                      <a:pt x="192" y="631"/>
                      <a:pt x="192" y="631"/>
                    </a:cubicBezTo>
                    <a:cubicBezTo>
                      <a:pt x="194" y="632"/>
                      <a:pt x="196" y="634"/>
                      <a:pt x="198" y="635"/>
                    </a:cubicBezTo>
                    <a:lnTo>
                      <a:pt x="165" y="684"/>
                    </a:lnTo>
                    <a:close/>
                    <a:moveTo>
                      <a:pt x="590" y="680"/>
                    </a:moveTo>
                    <a:cubicBezTo>
                      <a:pt x="556" y="632"/>
                      <a:pt x="556" y="632"/>
                      <a:pt x="556" y="632"/>
                    </a:cubicBezTo>
                    <a:cubicBezTo>
                      <a:pt x="558" y="630"/>
                      <a:pt x="560" y="629"/>
                      <a:pt x="562" y="628"/>
                    </a:cubicBezTo>
                    <a:cubicBezTo>
                      <a:pt x="597" y="675"/>
                      <a:pt x="597" y="675"/>
                      <a:pt x="597" y="675"/>
                    </a:cubicBezTo>
                    <a:cubicBezTo>
                      <a:pt x="594" y="676"/>
                      <a:pt x="592" y="678"/>
                      <a:pt x="590" y="680"/>
                    </a:cubicBezTo>
                    <a:close/>
                    <a:moveTo>
                      <a:pt x="152" y="674"/>
                    </a:moveTo>
                    <a:cubicBezTo>
                      <a:pt x="150" y="673"/>
                      <a:pt x="147" y="671"/>
                      <a:pt x="145" y="669"/>
                    </a:cubicBezTo>
                    <a:cubicBezTo>
                      <a:pt x="181" y="623"/>
                      <a:pt x="181" y="623"/>
                      <a:pt x="181" y="623"/>
                    </a:cubicBezTo>
                    <a:cubicBezTo>
                      <a:pt x="183" y="624"/>
                      <a:pt x="185" y="626"/>
                      <a:pt x="187" y="627"/>
                    </a:cubicBezTo>
                    <a:lnTo>
                      <a:pt x="152" y="674"/>
                    </a:lnTo>
                    <a:close/>
                    <a:moveTo>
                      <a:pt x="603" y="670"/>
                    </a:moveTo>
                    <a:cubicBezTo>
                      <a:pt x="567" y="624"/>
                      <a:pt x="567" y="624"/>
                      <a:pt x="567" y="624"/>
                    </a:cubicBezTo>
                    <a:cubicBezTo>
                      <a:pt x="569" y="622"/>
                      <a:pt x="571" y="621"/>
                      <a:pt x="573" y="619"/>
                    </a:cubicBezTo>
                    <a:cubicBezTo>
                      <a:pt x="609" y="665"/>
                      <a:pt x="609" y="665"/>
                      <a:pt x="609" y="665"/>
                    </a:cubicBezTo>
                    <a:cubicBezTo>
                      <a:pt x="607" y="667"/>
                      <a:pt x="605" y="668"/>
                      <a:pt x="603" y="670"/>
                    </a:cubicBezTo>
                    <a:close/>
                    <a:moveTo>
                      <a:pt x="139" y="665"/>
                    </a:moveTo>
                    <a:cubicBezTo>
                      <a:pt x="137" y="663"/>
                      <a:pt x="135" y="661"/>
                      <a:pt x="133" y="659"/>
                    </a:cubicBezTo>
                    <a:cubicBezTo>
                      <a:pt x="171" y="614"/>
                      <a:pt x="171" y="614"/>
                      <a:pt x="171" y="614"/>
                    </a:cubicBezTo>
                    <a:cubicBezTo>
                      <a:pt x="172" y="616"/>
                      <a:pt x="174" y="618"/>
                      <a:pt x="176" y="619"/>
                    </a:cubicBezTo>
                    <a:lnTo>
                      <a:pt x="139" y="665"/>
                    </a:lnTo>
                    <a:close/>
                    <a:moveTo>
                      <a:pt x="615" y="660"/>
                    </a:moveTo>
                    <a:cubicBezTo>
                      <a:pt x="577" y="615"/>
                      <a:pt x="577" y="615"/>
                      <a:pt x="577" y="615"/>
                    </a:cubicBezTo>
                    <a:cubicBezTo>
                      <a:pt x="579" y="614"/>
                      <a:pt x="581" y="612"/>
                      <a:pt x="583" y="611"/>
                    </a:cubicBezTo>
                    <a:cubicBezTo>
                      <a:pt x="621" y="655"/>
                      <a:pt x="621" y="655"/>
                      <a:pt x="621" y="655"/>
                    </a:cubicBezTo>
                    <a:cubicBezTo>
                      <a:pt x="619" y="656"/>
                      <a:pt x="617" y="658"/>
                      <a:pt x="615" y="660"/>
                    </a:cubicBezTo>
                    <a:close/>
                    <a:moveTo>
                      <a:pt x="127" y="654"/>
                    </a:moveTo>
                    <a:cubicBezTo>
                      <a:pt x="125" y="652"/>
                      <a:pt x="123" y="651"/>
                      <a:pt x="121" y="649"/>
                    </a:cubicBezTo>
                    <a:cubicBezTo>
                      <a:pt x="161" y="606"/>
                      <a:pt x="161" y="606"/>
                      <a:pt x="161" y="606"/>
                    </a:cubicBezTo>
                    <a:cubicBezTo>
                      <a:pt x="162" y="607"/>
                      <a:pt x="164" y="609"/>
                      <a:pt x="166" y="610"/>
                    </a:cubicBezTo>
                    <a:lnTo>
                      <a:pt x="127" y="654"/>
                    </a:lnTo>
                    <a:close/>
                    <a:moveTo>
                      <a:pt x="627" y="650"/>
                    </a:moveTo>
                    <a:cubicBezTo>
                      <a:pt x="587" y="607"/>
                      <a:pt x="587" y="607"/>
                      <a:pt x="587" y="607"/>
                    </a:cubicBezTo>
                    <a:cubicBezTo>
                      <a:pt x="589" y="605"/>
                      <a:pt x="591" y="603"/>
                      <a:pt x="593" y="602"/>
                    </a:cubicBezTo>
                    <a:cubicBezTo>
                      <a:pt x="633" y="644"/>
                      <a:pt x="633" y="644"/>
                      <a:pt x="633" y="644"/>
                    </a:cubicBezTo>
                    <a:cubicBezTo>
                      <a:pt x="631" y="646"/>
                      <a:pt x="629" y="648"/>
                      <a:pt x="627" y="650"/>
                    </a:cubicBezTo>
                    <a:close/>
                    <a:moveTo>
                      <a:pt x="116" y="644"/>
                    </a:moveTo>
                    <a:cubicBezTo>
                      <a:pt x="114" y="642"/>
                      <a:pt x="111" y="640"/>
                      <a:pt x="109" y="638"/>
                    </a:cubicBezTo>
                    <a:cubicBezTo>
                      <a:pt x="151" y="596"/>
                      <a:pt x="151" y="596"/>
                      <a:pt x="151" y="596"/>
                    </a:cubicBezTo>
                    <a:cubicBezTo>
                      <a:pt x="153" y="598"/>
                      <a:pt x="154" y="600"/>
                      <a:pt x="156" y="601"/>
                    </a:cubicBezTo>
                    <a:lnTo>
                      <a:pt x="116" y="644"/>
                    </a:lnTo>
                    <a:close/>
                    <a:moveTo>
                      <a:pt x="638" y="639"/>
                    </a:moveTo>
                    <a:cubicBezTo>
                      <a:pt x="597" y="597"/>
                      <a:pt x="597" y="597"/>
                      <a:pt x="597" y="597"/>
                    </a:cubicBezTo>
                    <a:cubicBezTo>
                      <a:pt x="599" y="596"/>
                      <a:pt x="601" y="594"/>
                      <a:pt x="602" y="592"/>
                    </a:cubicBezTo>
                    <a:cubicBezTo>
                      <a:pt x="644" y="633"/>
                      <a:pt x="644" y="633"/>
                      <a:pt x="644" y="633"/>
                    </a:cubicBezTo>
                    <a:cubicBezTo>
                      <a:pt x="642" y="635"/>
                      <a:pt x="640" y="637"/>
                      <a:pt x="638" y="639"/>
                    </a:cubicBezTo>
                    <a:close/>
                    <a:moveTo>
                      <a:pt x="104" y="632"/>
                    </a:moveTo>
                    <a:cubicBezTo>
                      <a:pt x="102" y="630"/>
                      <a:pt x="100" y="628"/>
                      <a:pt x="98" y="626"/>
                    </a:cubicBezTo>
                    <a:cubicBezTo>
                      <a:pt x="142" y="587"/>
                      <a:pt x="142" y="587"/>
                      <a:pt x="142" y="587"/>
                    </a:cubicBezTo>
                    <a:cubicBezTo>
                      <a:pt x="143" y="588"/>
                      <a:pt x="145" y="590"/>
                      <a:pt x="147" y="592"/>
                    </a:cubicBezTo>
                    <a:lnTo>
                      <a:pt x="104" y="632"/>
                    </a:lnTo>
                    <a:close/>
                    <a:moveTo>
                      <a:pt x="649" y="627"/>
                    </a:moveTo>
                    <a:cubicBezTo>
                      <a:pt x="606" y="588"/>
                      <a:pt x="606" y="588"/>
                      <a:pt x="606" y="588"/>
                    </a:cubicBezTo>
                    <a:cubicBezTo>
                      <a:pt x="608" y="586"/>
                      <a:pt x="610" y="584"/>
                      <a:pt x="611" y="582"/>
                    </a:cubicBezTo>
                    <a:cubicBezTo>
                      <a:pt x="655" y="621"/>
                      <a:pt x="655" y="621"/>
                      <a:pt x="655" y="621"/>
                    </a:cubicBezTo>
                    <a:cubicBezTo>
                      <a:pt x="653" y="623"/>
                      <a:pt x="651" y="625"/>
                      <a:pt x="649" y="627"/>
                    </a:cubicBezTo>
                    <a:close/>
                    <a:moveTo>
                      <a:pt x="94" y="621"/>
                    </a:moveTo>
                    <a:cubicBezTo>
                      <a:pt x="92" y="619"/>
                      <a:pt x="90" y="616"/>
                      <a:pt x="88" y="614"/>
                    </a:cubicBezTo>
                    <a:cubicBezTo>
                      <a:pt x="133" y="577"/>
                      <a:pt x="133" y="577"/>
                      <a:pt x="133" y="577"/>
                    </a:cubicBezTo>
                    <a:cubicBezTo>
                      <a:pt x="134" y="578"/>
                      <a:pt x="136" y="580"/>
                      <a:pt x="138" y="582"/>
                    </a:cubicBezTo>
                    <a:lnTo>
                      <a:pt x="94" y="621"/>
                    </a:lnTo>
                    <a:close/>
                    <a:moveTo>
                      <a:pt x="660" y="616"/>
                    </a:moveTo>
                    <a:cubicBezTo>
                      <a:pt x="615" y="578"/>
                      <a:pt x="615" y="578"/>
                      <a:pt x="615" y="578"/>
                    </a:cubicBezTo>
                    <a:cubicBezTo>
                      <a:pt x="617" y="576"/>
                      <a:pt x="618" y="574"/>
                      <a:pt x="620" y="572"/>
                    </a:cubicBezTo>
                    <a:cubicBezTo>
                      <a:pt x="665" y="609"/>
                      <a:pt x="665" y="609"/>
                      <a:pt x="665" y="609"/>
                    </a:cubicBezTo>
                    <a:cubicBezTo>
                      <a:pt x="664" y="611"/>
                      <a:pt x="662" y="613"/>
                      <a:pt x="660" y="616"/>
                    </a:cubicBezTo>
                    <a:close/>
                    <a:moveTo>
                      <a:pt x="83" y="609"/>
                    </a:moveTo>
                    <a:cubicBezTo>
                      <a:pt x="82" y="606"/>
                      <a:pt x="80" y="604"/>
                      <a:pt x="78" y="602"/>
                    </a:cubicBezTo>
                    <a:cubicBezTo>
                      <a:pt x="124" y="566"/>
                      <a:pt x="124" y="566"/>
                      <a:pt x="124" y="566"/>
                    </a:cubicBezTo>
                    <a:cubicBezTo>
                      <a:pt x="126" y="568"/>
                      <a:pt x="127" y="570"/>
                      <a:pt x="129" y="572"/>
                    </a:cubicBezTo>
                    <a:lnTo>
                      <a:pt x="83" y="609"/>
                    </a:lnTo>
                    <a:close/>
                    <a:moveTo>
                      <a:pt x="670" y="603"/>
                    </a:moveTo>
                    <a:cubicBezTo>
                      <a:pt x="624" y="567"/>
                      <a:pt x="624" y="567"/>
                      <a:pt x="624" y="567"/>
                    </a:cubicBezTo>
                    <a:cubicBezTo>
                      <a:pt x="625" y="565"/>
                      <a:pt x="627" y="563"/>
                      <a:pt x="628" y="561"/>
                    </a:cubicBezTo>
                    <a:cubicBezTo>
                      <a:pt x="675" y="596"/>
                      <a:pt x="675" y="596"/>
                      <a:pt x="675" y="596"/>
                    </a:cubicBezTo>
                    <a:cubicBezTo>
                      <a:pt x="673" y="599"/>
                      <a:pt x="672" y="601"/>
                      <a:pt x="670" y="603"/>
                    </a:cubicBezTo>
                    <a:close/>
                    <a:moveTo>
                      <a:pt x="74" y="596"/>
                    </a:moveTo>
                    <a:cubicBezTo>
                      <a:pt x="72" y="594"/>
                      <a:pt x="70" y="591"/>
                      <a:pt x="69" y="589"/>
                    </a:cubicBezTo>
                    <a:cubicBezTo>
                      <a:pt x="116" y="555"/>
                      <a:pt x="116" y="555"/>
                      <a:pt x="116" y="555"/>
                    </a:cubicBezTo>
                    <a:cubicBezTo>
                      <a:pt x="118" y="557"/>
                      <a:pt x="119" y="559"/>
                      <a:pt x="121" y="561"/>
                    </a:cubicBezTo>
                    <a:lnTo>
                      <a:pt x="74" y="596"/>
                    </a:lnTo>
                    <a:close/>
                    <a:moveTo>
                      <a:pt x="679" y="590"/>
                    </a:moveTo>
                    <a:cubicBezTo>
                      <a:pt x="632" y="557"/>
                      <a:pt x="632" y="557"/>
                      <a:pt x="632" y="557"/>
                    </a:cubicBezTo>
                    <a:cubicBezTo>
                      <a:pt x="633" y="555"/>
                      <a:pt x="635" y="553"/>
                      <a:pt x="636" y="551"/>
                    </a:cubicBezTo>
                    <a:cubicBezTo>
                      <a:pt x="684" y="583"/>
                      <a:pt x="684" y="583"/>
                      <a:pt x="684" y="583"/>
                    </a:cubicBezTo>
                    <a:cubicBezTo>
                      <a:pt x="683" y="586"/>
                      <a:pt x="681" y="588"/>
                      <a:pt x="679" y="590"/>
                    </a:cubicBezTo>
                    <a:close/>
                    <a:moveTo>
                      <a:pt x="65" y="583"/>
                    </a:moveTo>
                    <a:cubicBezTo>
                      <a:pt x="63" y="581"/>
                      <a:pt x="61" y="578"/>
                      <a:pt x="60" y="576"/>
                    </a:cubicBezTo>
                    <a:cubicBezTo>
                      <a:pt x="109" y="544"/>
                      <a:pt x="109" y="544"/>
                      <a:pt x="109" y="544"/>
                    </a:cubicBezTo>
                    <a:cubicBezTo>
                      <a:pt x="110" y="546"/>
                      <a:pt x="112" y="548"/>
                      <a:pt x="113" y="550"/>
                    </a:cubicBezTo>
                    <a:lnTo>
                      <a:pt x="65" y="583"/>
                    </a:lnTo>
                    <a:close/>
                    <a:moveTo>
                      <a:pt x="688" y="577"/>
                    </a:moveTo>
                    <a:cubicBezTo>
                      <a:pt x="639" y="545"/>
                      <a:pt x="639" y="545"/>
                      <a:pt x="639" y="545"/>
                    </a:cubicBezTo>
                    <a:cubicBezTo>
                      <a:pt x="641" y="543"/>
                      <a:pt x="642" y="541"/>
                      <a:pt x="643" y="539"/>
                    </a:cubicBezTo>
                    <a:cubicBezTo>
                      <a:pt x="693" y="570"/>
                      <a:pt x="693" y="570"/>
                      <a:pt x="693" y="570"/>
                    </a:cubicBezTo>
                    <a:cubicBezTo>
                      <a:pt x="691" y="572"/>
                      <a:pt x="690" y="575"/>
                      <a:pt x="688" y="577"/>
                    </a:cubicBezTo>
                    <a:close/>
                    <a:moveTo>
                      <a:pt x="56" y="570"/>
                    </a:moveTo>
                    <a:cubicBezTo>
                      <a:pt x="54" y="567"/>
                      <a:pt x="53" y="565"/>
                      <a:pt x="52" y="562"/>
                    </a:cubicBezTo>
                    <a:cubicBezTo>
                      <a:pt x="102" y="533"/>
                      <a:pt x="102" y="533"/>
                      <a:pt x="102" y="533"/>
                    </a:cubicBezTo>
                    <a:cubicBezTo>
                      <a:pt x="103" y="535"/>
                      <a:pt x="104" y="537"/>
                      <a:pt x="106" y="539"/>
                    </a:cubicBezTo>
                    <a:lnTo>
                      <a:pt x="56" y="570"/>
                    </a:lnTo>
                    <a:close/>
                    <a:moveTo>
                      <a:pt x="697" y="564"/>
                    </a:moveTo>
                    <a:cubicBezTo>
                      <a:pt x="646" y="534"/>
                      <a:pt x="646" y="534"/>
                      <a:pt x="646" y="534"/>
                    </a:cubicBezTo>
                    <a:cubicBezTo>
                      <a:pt x="648" y="532"/>
                      <a:pt x="649" y="530"/>
                      <a:pt x="650" y="528"/>
                    </a:cubicBezTo>
                    <a:cubicBezTo>
                      <a:pt x="701" y="556"/>
                      <a:pt x="701" y="556"/>
                      <a:pt x="701" y="556"/>
                    </a:cubicBezTo>
                    <a:cubicBezTo>
                      <a:pt x="700" y="559"/>
                      <a:pt x="698" y="561"/>
                      <a:pt x="697" y="564"/>
                    </a:cubicBezTo>
                    <a:close/>
                    <a:moveTo>
                      <a:pt x="48" y="556"/>
                    </a:moveTo>
                    <a:cubicBezTo>
                      <a:pt x="47" y="554"/>
                      <a:pt x="45" y="551"/>
                      <a:pt x="44" y="549"/>
                    </a:cubicBezTo>
                    <a:cubicBezTo>
                      <a:pt x="95" y="521"/>
                      <a:pt x="95" y="521"/>
                      <a:pt x="95" y="521"/>
                    </a:cubicBezTo>
                    <a:cubicBezTo>
                      <a:pt x="97" y="523"/>
                      <a:pt x="98" y="525"/>
                      <a:pt x="99" y="528"/>
                    </a:cubicBezTo>
                    <a:lnTo>
                      <a:pt x="48" y="556"/>
                    </a:lnTo>
                    <a:close/>
                    <a:moveTo>
                      <a:pt x="704" y="550"/>
                    </a:moveTo>
                    <a:cubicBezTo>
                      <a:pt x="653" y="522"/>
                      <a:pt x="653" y="522"/>
                      <a:pt x="653" y="522"/>
                    </a:cubicBezTo>
                    <a:cubicBezTo>
                      <a:pt x="654" y="520"/>
                      <a:pt x="655" y="518"/>
                      <a:pt x="656" y="516"/>
                    </a:cubicBezTo>
                    <a:cubicBezTo>
                      <a:pt x="708" y="542"/>
                      <a:pt x="708" y="542"/>
                      <a:pt x="708" y="542"/>
                    </a:cubicBezTo>
                    <a:cubicBezTo>
                      <a:pt x="707" y="545"/>
                      <a:pt x="706" y="547"/>
                      <a:pt x="704" y="550"/>
                    </a:cubicBezTo>
                    <a:close/>
                    <a:moveTo>
                      <a:pt x="40" y="542"/>
                    </a:moveTo>
                    <a:cubicBezTo>
                      <a:pt x="39" y="540"/>
                      <a:pt x="38" y="537"/>
                      <a:pt x="37" y="534"/>
                    </a:cubicBezTo>
                    <a:cubicBezTo>
                      <a:pt x="89" y="509"/>
                      <a:pt x="89" y="509"/>
                      <a:pt x="89" y="509"/>
                    </a:cubicBezTo>
                    <a:cubicBezTo>
                      <a:pt x="91" y="511"/>
                      <a:pt x="92" y="514"/>
                      <a:pt x="93" y="516"/>
                    </a:cubicBezTo>
                    <a:lnTo>
                      <a:pt x="40" y="542"/>
                    </a:lnTo>
                    <a:close/>
                    <a:moveTo>
                      <a:pt x="712" y="536"/>
                    </a:moveTo>
                    <a:cubicBezTo>
                      <a:pt x="659" y="510"/>
                      <a:pt x="659" y="510"/>
                      <a:pt x="659" y="510"/>
                    </a:cubicBezTo>
                    <a:cubicBezTo>
                      <a:pt x="660" y="508"/>
                      <a:pt x="661" y="506"/>
                      <a:pt x="662" y="504"/>
                    </a:cubicBezTo>
                    <a:cubicBezTo>
                      <a:pt x="715" y="528"/>
                      <a:pt x="715" y="528"/>
                      <a:pt x="715" y="528"/>
                    </a:cubicBezTo>
                    <a:cubicBezTo>
                      <a:pt x="714" y="531"/>
                      <a:pt x="713" y="533"/>
                      <a:pt x="712" y="536"/>
                    </a:cubicBezTo>
                    <a:close/>
                    <a:moveTo>
                      <a:pt x="34" y="528"/>
                    </a:moveTo>
                    <a:cubicBezTo>
                      <a:pt x="32" y="525"/>
                      <a:pt x="31" y="523"/>
                      <a:pt x="30" y="520"/>
                    </a:cubicBezTo>
                    <a:cubicBezTo>
                      <a:pt x="84" y="497"/>
                      <a:pt x="84" y="497"/>
                      <a:pt x="84" y="497"/>
                    </a:cubicBezTo>
                    <a:cubicBezTo>
                      <a:pt x="85" y="499"/>
                      <a:pt x="86" y="502"/>
                      <a:pt x="87" y="504"/>
                    </a:cubicBezTo>
                    <a:lnTo>
                      <a:pt x="34" y="528"/>
                    </a:lnTo>
                    <a:close/>
                    <a:moveTo>
                      <a:pt x="718" y="521"/>
                    </a:moveTo>
                    <a:cubicBezTo>
                      <a:pt x="665" y="498"/>
                      <a:pt x="665" y="498"/>
                      <a:pt x="665" y="498"/>
                    </a:cubicBezTo>
                    <a:cubicBezTo>
                      <a:pt x="666" y="496"/>
                      <a:pt x="666" y="494"/>
                      <a:pt x="667" y="491"/>
                    </a:cubicBezTo>
                    <a:cubicBezTo>
                      <a:pt x="722" y="513"/>
                      <a:pt x="722" y="513"/>
                      <a:pt x="722" y="513"/>
                    </a:cubicBezTo>
                    <a:cubicBezTo>
                      <a:pt x="721" y="516"/>
                      <a:pt x="719" y="519"/>
                      <a:pt x="718" y="521"/>
                    </a:cubicBezTo>
                    <a:close/>
                    <a:moveTo>
                      <a:pt x="27" y="513"/>
                    </a:moveTo>
                    <a:cubicBezTo>
                      <a:pt x="26" y="511"/>
                      <a:pt x="25" y="508"/>
                      <a:pt x="24" y="505"/>
                    </a:cubicBezTo>
                    <a:cubicBezTo>
                      <a:pt x="79" y="485"/>
                      <a:pt x="79" y="485"/>
                      <a:pt x="79" y="485"/>
                    </a:cubicBezTo>
                    <a:cubicBezTo>
                      <a:pt x="80" y="487"/>
                      <a:pt x="81" y="489"/>
                      <a:pt x="82" y="491"/>
                    </a:cubicBezTo>
                    <a:lnTo>
                      <a:pt x="27" y="513"/>
                    </a:lnTo>
                    <a:close/>
                    <a:moveTo>
                      <a:pt x="724" y="506"/>
                    </a:moveTo>
                    <a:cubicBezTo>
                      <a:pt x="670" y="486"/>
                      <a:pt x="670" y="486"/>
                      <a:pt x="670" y="486"/>
                    </a:cubicBezTo>
                    <a:cubicBezTo>
                      <a:pt x="670" y="483"/>
                      <a:pt x="671" y="481"/>
                      <a:pt x="672" y="479"/>
                    </a:cubicBezTo>
                    <a:cubicBezTo>
                      <a:pt x="727" y="498"/>
                      <a:pt x="727" y="498"/>
                      <a:pt x="727" y="498"/>
                    </a:cubicBezTo>
                    <a:cubicBezTo>
                      <a:pt x="726" y="501"/>
                      <a:pt x="725" y="504"/>
                      <a:pt x="724" y="506"/>
                    </a:cubicBezTo>
                    <a:close/>
                    <a:moveTo>
                      <a:pt x="22" y="498"/>
                    </a:moveTo>
                    <a:cubicBezTo>
                      <a:pt x="21" y="496"/>
                      <a:pt x="20" y="493"/>
                      <a:pt x="19" y="490"/>
                    </a:cubicBezTo>
                    <a:cubicBezTo>
                      <a:pt x="75" y="472"/>
                      <a:pt x="75" y="472"/>
                      <a:pt x="75" y="472"/>
                    </a:cubicBezTo>
                    <a:cubicBezTo>
                      <a:pt x="75" y="474"/>
                      <a:pt x="76" y="477"/>
                      <a:pt x="77" y="479"/>
                    </a:cubicBezTo>
                    <a:lnTo>
                      <a:pt x="22" y="498"/>
                    </a:lnTo>
                    <a:close/>
                    <a:moveTo>
                      <a:pt x="730" y="491"/>
                    </a:moveTo>
                    <a:cubicBezTo>
                      <a:pt x="674" y="473"/>
                      <a:pt x="674" y="473"/>
                      <a:pt x="674" y="473"/>
                    </a:cubicBezTo>
                    <a:cubicBezTo>
                      <a:pt x="675" y="471"/>
                      <a:pt x="676" y="468"/>
                      <a:pt x="676" y="466"/>
                    </a:cubicBezTo>
                    <a:cubicBezTo>
                      <a:pt x="732" y="483"/>
                      <a:pt x="732" y="483"/>
                      <a:pt x="732" y="483"/>
                    </a:cubicBezTo>
                    <a:cubicBezTo>
                      <a:pt x="731" y="486"/>
                      <a:pt x="731" y="489"/>
                      <a:pt x="730" y="491"/>
                    </a:cubicBezTo>
                    <a:close/>
                    <a:moveTo>
                      <a:pt x="17" y="483"/>
                    </a:moveTo>
                    <a:cubicBezTo>
                      <a:pt x="16" y="481"/>
                      <a:pt x="15" y="478"/>
                      <a:pt x="14" y="475"/>
                    </a:cubicBezTo>
                    <a:cubicBezTo>
                      <a:pt x="71" y="459"/>
                      <a:pt x="71" y="459"/>
                      <a:pt x="71" y="459"/>
                    </a:cubicBezTo>
                    <a:cubicBezTo>
                      <a:pt x="71" y="462"/>
                      <a:pt x="72" y="464"/>
                      <a:pt x="73" y="466"/>
                    </a:cubicBezTo>
                    <a:lnTo>
                      <a:pt x="17" y="483"/>
                    </a:lnTo>
                    <a:close/>
                    <a:moveTo>
                      <a:pt x="734" y="476"/>
                    </a:moveTo>
                    <a:cubicBezTo>
                      <a:pt x="678" y="460"/>
                      <a:pt x="678" y="460"/>
                      <a:pt x="678" y="460"/>
                    </a:cubicBezTo>
                    <a:cubicBezTo>
                      <a:pt x="679" y="458"/>
                      <a:pt x="679" y="456"/>
                      <a:pt x="680" y="453"/>
                    </a:cubicBezTo>
                    <a:cubicBezTo>
                      <a:pt x="737" y="468"/>
                      <a:pt x="737" y="468"/>
                      <a:pt x="737" y="468"/>
                    </a:cubicBezTo>
                    <a:cubicBezTo>
                      <a:pt x="736" y="471"/>
                      <a:pt x="735" y="473"/>
                      <a:pt x="734" y="476"/>
                    </a:cubicBezTo>
                    <a:close/>
                    <a:moveTo>
                      <a:pt x="12" y="468"/>
                    </a:moveTo>
                    <a:cubicBezTo>
                      <a:pt x="12" y="465"/>
                      <a:pt x="11" y="463"/>
                      <a:pt x="10" y="460"/>
                    </a:cubicBezTo>
                    <a:cubicBezTo>
                      <a:pt x="67" y="446"/>
                      <a:pt x="67" y="446"/>
                      <a:pt x="67" y="446"/>
                    </a:cubicBezTo>
                    <a:cubicBezTo>
                      <a:pt x="68" y="449"/>
                      <a:pt x="68" y="451"/>
                      <a:pt x="69" y="453"/>
                    </a:cubicBezTo>
                    <a:lnTo>
                      <a:pt x="12" y="468"/>
                    </a:lnTo>
                    <a:close/>
                    <a:moveTo>
                      <a:pt x="738" y="461"/>
                    </a:moveTo>
                    <a:cubicBezTo>
                      <a:pt x="681" y="447"/>
                      <a:pt x="681" y="447"/>
                      <a:pt x="681" y="447"/>
                    </a:cubicBezTo>
                    <a:cubicBezTo>
                      <a:pt x="682" y="445"/>
                      <a:pt x="683" y="443"/>
                      <a:pt x="683" y="440"/>
                    </a:cubicBezTo>
                    <a:cubicBezTo>
                      <a:pt x="740" y="452"/>
                      <a:pt x="740" y="452"/>
                      <a:pt x="740" y="452"/>
                    </a:cubicBezTo>
                    <a:cubicBezTo>
                      <a:pt x="740" y="455"/>
                      <a:pt x="739" y="458"/>
                      <a:pt x="738" y="461"/>
                    </a:cubicBezTo>
                    <a:close/>
                    <a:moveTo>
                      <a:pt x="9" y="453"/>
                    </a:moveTo>
                    <a:cubicBezTo>
                      <a:pt x="8" y="450"/>
                      <a:pt x="8" y="447"/>
                      <a:pt x="7" y="444"/>
                    </a:cubicBezTo>
                    <a:cubicBezTo>
                      <a:pt x="65" y="433"/>
                      <a:pt x="65" y="433"/>
                      <a:pt x="65" y="433"/>
                    </a:cubicBezTo>
                    <a:cubicBezTo>
                      <a:pt x="65" y="436"/>
                      <a:pt x="65" y="438"/>
                      <a:pt x="66" y="440"/>
                    </a:cubicBezTo>
                    <a:lnTo>
                      <a:pt x="9" y="453"/>
                    </a:lnTo>
                    <a:close/>
                    <a:moveTo>
                      <a:pt x="742" y="445"/>
                    </a:moveTo>
                    <a:cubicBezTo>
                      <a:pt x="684" y="434"/>
                      <a:pt x="684" y="434"/>
                      <a:pt x="684" y="434"/>
                    </a:cubicBezTo>
                    <a:cubicBezTo>
                      <a:pt x="685" y="432"/>
                      <a:pt x="685" y="429"/>
                      <a:pt x="686" y="427"/>
                    </a:cubicBezTo>
                    <a:cubicBezTo>
                      <a:pt x="743" y="437"/>
                      <a:pt x="743" y="437"/>
                      <a:pt x="743" y="437"/>
                    </a:cubicBezTo>
                    <a:cubicBezTo>
                      <a:pt x="743" y="440"/>
                      <a:pt x="742" y="443"/>
                      <a:pt x="742" y="445"/>
                    </a:cubicBezTo>
                    <a:close/>
                    <a:moveTo>
                      <a:pt x="6" y="437"/>
                    </a:moveTo>
                    <a:cubicBezTo>
                      <a:pt x="5" y="434"/>
                      <a:pt x="5" y="431"/>
                      <a:pt x="4" y="429"/>
                    </a:cubicBezTo>
                    <a:cubicBezTo>
                      <a:pt x="62" y="420"/>
                      <a:pt x="62" y="420"/>
                      <a:pt x="62" y="420"/>
                    </a:cubicBezTo>
                    <a:cubicBezTo>
                      <a:pt x="63" y="422"/>
                      <a:pt x="63" y="425"/>
                      <a:pt x="63" y="427"/>
                    </a:cubicBezTo>
                    <a:lnTo>
                      <a:pt x="6" y="437"/>
                    </a:lnTo>
                    <a:close/>
                    <a:moveTo>
                      <a:pt x="744" y="430"/>
                    </a:moveTo>
                    <a:cubicBezTo>
                      <a:pt x="687" y="421"/>
                      <a:pt x="687" y="421"/>
                      <a:pt x="687" y="421"/>
                    </a:cubicBezTo>
                    <a:cubicBezTo>
                      <a:pt x="687" y="419"/>
                      <a:pt x="687" y="416"/>
                      <a:pt x="688" y="414"/>
                    </a:cubicBezTo>
                    <a:cubicBezTo>
                      <a:pt x="746" y="421"/>
                      <a:pt x="746" y="421"/>
                      <a:pt x="746" y="421"/>
                    </a:cubicBezTo>
                    <a:cubicBezTo>
                      <a:pt x="745" y="424"/>
                      <a:pt x="745" y="427"/>
                      <a:pt x="744" y="430"/>
                    </a:cubicBezTo>
                    <a:close/>
                    <a:moveTo>
                      <a:pt x="3" y="421"/>
                    </a:moveTo>
                    <a:cubicBezTo>
                      <a:pt x="3" y="418"/>
                      <a:pt x="3" y="416"/>
                      <a:pt x="2" y="413"/>
                    </a:cubicBezTo>
                    <a:cubicBezTo>
                      <a:pt x="61" y="407"/>
                      <a:pt x="61" y="407"/>
                      <a:pt x="61" y="407"/>
                    </a:cubicBezTo>
                    <a:cubicBezTo>
                      <a:pt x="61" y="409"/>
                      <a:pt x="61" y="412"/>
                      <a:pt x="61" y="414"/>
                    </a:cubicBezTo>
                    <a:lnTo>
                      <a:pt x="3" y="421"/>
                    </a:lnTo>
                    <a:close/>
                    <a:moveTo>
                      <a:pt x="746" y="414"/>
                    </a:moveTo>
                    <a:cubicBezTo>
                      <a:pt x="688" y="408"/>
                      <a:pt x="688" y="408"/>
                      <a:pt x="688" y="408"/>
                    </a:cubicBezTo>
                    <a:cubicBezTo>
                      <a:pt x="689" y="405"/>
                      <a:pt x="689" y="403"/>
                      <a:pt x="689" y="400"/>
                    </a:cubicBezTo>
                    <a:cubicBezTo>
                      <a:pt x="747" y="405"/>
                      <a:pt x="747" y="405"/>
                      <a:pt x="747" y="405"/>
                    </a:cubicBezTo>
                    <a:cubicBezTo>
                      <a:pt x="747" y="408"/>
                      <a:pt x="747" y="411"/>
                      <a:pt x="746" y="414"/>
                    </a:cubicBezTo>
                    <a:close/>
                    <a:moveTo>
                      <a:pt x="2" y="406"/>
                    </a:moveTo>
                    <a:cubicBezTo>
                      <a:pt x="2" y="403"/>
                      <a:pt x="1" y="400"/>
                      <a:pt x="1" y="397"/>
                    </a:cubicBezTo>
                    <a:cubicBezTo>
                      <a:pt x="60" y="393"/>
                      <a:pt x="60" y="393"/>
                      <a:pt x="60" y="393"/>
                    </a:cubicBezTo>
                    <a:cubicBezTo>
                      <a:pt x="60" y="396"/>
                      <a:pt x="60" y="398"/>
                      <a:pt x="60" y="401"/>
                    </a:cubicBezTo>
                    <a:lnTo>
                      <a:pt x="2" y="406"/>
                    </a:lnTo>
                    <a:close/>
                    <a:moveTo>
                      <a:pt x="748" y="398"/>
                    </a:moveTo>
                    <a:cubicBezTo>
                      <a:pt x="689" y="394"/>
                      <a:pt x="689" y="394"/>
                      <a:pt x="689" y="394"/>
                    </a:cubicBezTo>
                    <a:cubicBezTo>
                      <a:pt x="690" y="392"/>
                      <a:pt x="690" y="390"/>
                      <a:pt x="690" y="387"/>
                    </a:cubicBezTo>
                    <a:cubicBezTo>
                      <a:pt x="748" y="390"/>
                      <a:pt x="748" y="390"/>
                      <a:pt x="748" y="390"/>
                    </a:cubicBezTo>
                    <a:cubicBezTo>
                      <a:pt x="748" y="392"/>
                      <a:pt x="748" y="395"/>
                      <a:pt x="748" y="398"/>
                    </a:cubicBezTo>
                    <a:close/>
                    <a:moveTo>
                      <a:pt x="1" y="390"/>
                    </a:moveTo>
                    <a:cubicBezTo>
                      <a:pt x="1" y="387"/>
                      <a:pt x="1" y="384"/>
                      <a:pt x="1" y="381"/>
                    </a:cubicBezTo>
                    <a:cubicBezTo>
                      <a:pt x="59" y="380"/>
                      <a:pt x="59" y="380"/>
                      <a:pt x="59" y="380"/>
                    </a:cubicBezTo>
                    <a:cubicBezTo>
                      <a:pt x="59" y="382"/>
                      <a:pt x="59" y="385"/>
                      <a:pt x="59" y="387"/>
                    </a:cubicBezTo>
                    <a:lnTo>
                      <a:pt x="1" y="390"/>
                    </a:lnTo>
                    <a:close/>
                    <a:moveTo>
                      <a:pt x="748" y="382"/>
                    </a:moveTo>
                    <a:cubicBezTo>
                      <a:pt x="690" y="381"/>
                      <a:pt x="690" y="381"/>
                      <a:pt x="690" y="381"/>
                    </a:cubicBezTo>
                    <a:cubicBezTo>
                      <a:pt x="690" y="379"/>
                      <a:pt x="690" y="376"/>
                      <a:pt x="690" y="374"/>
                    </a:cubicBezTo>
                    <a:cubicBezTo>
                      <a:pt x="690" y="373"/>
                      <a:pt x="690" y="373"/>
                      <a:pt x="690" y="373"/>
                    </a:cubicBezTo>
                    <a:cubicBezTo>
                      <a:pt x="749" y="373"/>
                      <a:pt x="749" y="373"/>
                      <a:pt x="749" y="373"/>
                    </a:cubicBezTo>
                    <a:cubicBezTo>
                      <a:pt x="749" y="374"/>
                      <a:pt x="749" y="374"/>
                      <a:pt x="749" y="374"/>
                    </a:cubicBezTo>
                    <a:cubicBezTo>
                      <a:pt x="749" y="377"/>
                      <a:pt x="749" y="379"/>
                      <a:pt x="748" y="382"/>
                    </a:cubicBezTo>
                    <a:close/>
                    <a:moveTo>
                      <a:pt x="59" y="374"/>
                    </a:moveTo>
                    <a:cubicBezTo>
                      <a:pt x="42" y="374"/>
                      <a:pt x="42" y="374"/>
                      <a:pt x="42" y="374"/>
                    </a:cubicBezTo>
                    <a:cubicBezTo>
                      <a:pt x="0" y="374"/>
                      <a:pt x="0" y="374"/>
                      <a:pt x="0" y="374"/>
                    </a:cubicBezTo>
                    <a:cubicBezTo>
                      <a:pt x="0" y="374"/>
                      <a:pt x="0" y="374"/>
                      <a:pt x="0" y="374"/>
                    </a:cubicBezTo>
                    <a:cubicBezTo>
                      <a:pt x="0" y="371"/>
                      <a:pt x="0" y="368"/>
                      <a:pt x="1" y="365"/>
                    </a:cubicBezTo>
                    <a:cubicBezTo>
                      <a:pt x="59" y="367"/>
                      <a:pt x="59" y="367"/>
                      <a:pt x="59" y="367"/>
                    </a:cubicBezTo>
                    <a:cubicBezTo>
                      <a:pt x="59" y="369"/>
                      <a:pt x="59" y="371"/>
                      <a:pt x="59" y="374"/>
                    </a:cubicBezTo>
                    <a:close/>
                    <a:moveTo>
                      <a:pt x="690" y="367"/>
                    </a:moveTo>
                    <a:cubicBezTo>
                      <a:pt x="690" y="365"/>
                      <a:pt x="690" y="362"/>
                      <a:pt x="690" y="360"/>
                    </a:cubicBezTo>
                    <a:cubicBezTo>
                      <a:pt x="748" y="357"/>
                      <a:pt x="748" y="357"/>
                      <a:pt x="748" y="357"/>
                    </a:cubicBezTo>
                    <a:cubicBezTo>
                      <a:pt x="748" y="360"/>
                      <a:pt x="748" y="363"/>
                      <a:pt x="748" y="366"/>
                    </a:cubicBezTo>
                    <a:lnTo>
                      <a:pt x="690" y="367"/>
                    </a:lnTo>
                    <a:close/>
                    <a:moveTo>
                      <a:pt x="59" y="360"/>
                    </a:moveTo>
                    <a:cubicBezTo>
                      <a:pt x="1" y="358"/>
                      <a:pt x="1" y="358"/>
                      <a:pt x="1" y="358"/>
                    </a:cubicBezTo>
                    <a:cubicBezTo>
                      <a:pt x="1" y="355"/>
                      <a:pt x="1" y="352"/>
                      <a:pt x="1" y="349"/>
                    </a:cubicBezTo>
                    <a:cubicBezTo>
                      <a:pt x="60" y="353"/>
                      <a:pt x="60" y="353"/>
                      <a:pt x="60" y="353"/>
                    </a:cubicBezTo>
                    <a:cubicBezTo>
                      <a:pt x="59" y="356"/>
                      <a:pt x="59" y="358"/>
                      <a:pt x="59" y="360"/>
                    </a:cubicBezTo>
                    <a:close/>
                    <a:moveTo>
                      <a:pt x="689" y="354"/>
                    </a:moveTo>
                    <a:cubicBezTo>
                      <a:pt x="689" y="351"/>
                      <a:pt x="689" y="349"/>
                      <a:pt x="689" y="346"/>
                    </a:cubicBezTo>
                    <a:cubicBezTo>
                      <a:pt x="747" y="342"/>
                      <a:pt x="747" y="342"/>
                      <a:pt x="747" y="342"/>
                    </a:cubicBezTo>
                    <a:cubicBezTo>
                      <a:pt x="747" y="344"/>
                      <a:pt x="748" y="347"/>
                      <a:pt x="748" y="350"/>
                    </a:cubicBezTo>
                    <a:lnTo>
                      <a:pt x="689" y="354"/>
                    </a:lnTo>
                    <a:close/>
                    <a:moveTo>
                      <a:pt x="60" y="347"/>
                    </a:moveTo>
                    <a:cubicBezTo>
                      <a:pt x="2" y="342"/>
                      <a:pt x="2" y="342"/>
                      <a:pt x="2" y="342"/>
                    </a:cubicBezTo>
                    <a:cubicBezTo>
                      <a:pt x="2" y="339"/>
                      <a:pt x="2" y="336"/>
                      <a:pt x="3" y="334"/>
                    </a:cubicBezTo>
                    <a:cubicBezTo>
                      <a:pt x="61" y="340"/>
                      <a:pt x="61" y="340"/>
                      <a:pt x="61" y="340"/>
                    </a:cubicBezTo>
                    <a:cubicBezTo>
                      <a:pt x="60" y="342"/>
                      <a:pt x="60" y="345"/>
                      <a:pt x="60" y="347"/>
                    </a:cubicBezTo>
                    <a:close/>
                    <a:moveTo>
                      <a:pt x="688" y="340"/>
                    </a:moveTo>
                    <a:cubicBezTo>
                      <a:pt x="688" y="338"/>
                      <a:pt x="688" y="336"/>
                      <a:pt x="688" y="333"/>
                    </a:cubicBezTo>
                    <a:cubicBezTo>
                      <a:pt x="746" y="326"/>
                      <a:pt x="746" y="326"/>
                      <a:pt x="746" y="326"/>
                    </a:cubicBezTo>
                    <a:cubicBezTo>
                      <a:pt x="746" y="329"/>
                      <a:pt x="746" y="331"/>
                      <a:pt x="747" y="334"/>
                    </a:cubicBezTo>
                    <a:lnTo>
                      <a:pt x="688" y="340"/>
                    </a:lnTo>
                    <a:close/>
                    <a:moveTo>
                      <a:pt x="61" y="334"/>
                    </a:moveTo>
                    <a:cubicBezTo>
                      <a:pt x="3" y="326"/>
                      <a:pt x="3" y="326"/>
                      <a:pt x="3" y="326"/>
                    </a:cubicBezTo>
                    <a:cubicBezTo>
                      <a:pt x="4" y="324"/>
                      <a:pt x="4" y="321"/>
                      <a:pt x="5" y="318"/>
                    </a:cubicBezTo>
                    <a:cubicBezTo>
                      <a:pt x="62" y="327"/>
                      <a:pt x="62" y="327"/>
                      <a:pt x="62" y="327"/>
                    </a:cubicBezTo>
                    <a:cubicBezTo>
                      <a:pt x="62" y="329"/>
                      <a:pt x="62" y="331"/>
                      <a:pt x="61" y="334"/>
                    </a:cubicBezTo>
                    <a:close/>
                    <a:moveTo>
                      <a:pt x="687" y="327"/>
                    </a:moveTo>
                    <a:cubicBezTo>
                      <a:pt x="686" y="325"/>
                      <a:pt x="686" y="322"/>
                      <a:pt x="686" y="320"/>
                    </a:cubicBezTo>
                    <a:cubicBezTo>
                      <a:pt x="743" y="310"/>
                      <a:pt x="743" y="310"/>
                      <a:pt x="743" y="310"/>
                    </a:cubicBezTo>
                    <a:cubicBezTo>
                      <a:pt x="744" y="313"/>
                      <a:pt x="744" y="316"/>
                      <a:pt x="745" y="319"/>
                    </a:cubicBezTo>
                    <a:lnTo>
                      <a:pt x="687" y="327"/>
                    </a:lnTo>
                    <a:close/>
                    <a:moveTo>
                      <a:pt x="63" y="320"/>
                    </a:moveTo>
                    <a:cubicBezTo>
                      <a:pt x="6" y="311"/>
                      <a:pt x="6" y="311"/>
                      <a:pt x="6" y="311"/>
                    </a:cubicBezTo>
                    <a:cubicBezTo>
                      <a:pt x="6" y="308"/>
                      <a:pt x="7" y="305"/>
                      <a:pt x="7" y="302"/>
                    </a:cubicBezTo>
                    <a:cubicBezTo>
                      <a:pt x="65" y="313"/>
                      <a:pt x="65" y="313"/>
                      <a:pt x="65" y="313"/>
                    </a:cubicBezTo>
                    <a:cubicBezTo>
                      <a:pt x="64" y="316"/>
                      <a:pt x="64" y="318"/>
                      <a:pt x="63" y="320"/>
                    </a:cubicBezTo>
                    <a:close/>
                    <a:moveTo>
                      <a:pt x="684" y="314"/>
                    </a:moveTo>
                    <a:cubicBezTo>
                      <a:pt x="684" y="312"/>
                      <a:pt x="683" y="309"/>
                      <a:pt x="683" y="307"/>
                    </a:cubicBezTo>
                    <a:cubicBezTo>
                      <a:pt x="740" y="294"/>
                      <a:pt x="740" y="294"/>
                      <a:pt x="740" y="294"/>
                    </a:cubicBezTo>
                    <a:cubicBezTo>
                      <a:pt x="741" y="297"/>
                      <a:pt x="741" y="300"/>
                      <a:pt x="742" y="303"/>
                    </a:cubicBezTo>
                    <a:lnTo>
                      <a:pt x="684" y="314"/>
                    </a:lnTo>
                    <a:close/>
                    <a:moveTo>
                      <a:pt x="66" y="307"/>
                    </a:moveTo>
                    <a:cubicBezTo>
                      <a:pt x="9" y="295"/>
                      <a:pt x="9" y="295"/>
                      <a:pt x="9" y="295"/>
                    </a:cubicBezTo>
                    <a:cubicBezTo>
                      <a:pt x="9" y="292"/>
                      <a:pt x="10" y="289"/>
                      <a:pt x="11" y="287"/>
                    </a:cubicBezTo>
                    <a:cubicBezTo>
                      <a:pt x="68" y="300"/>
                      <a:pt x="68" y="300"/>
                      <a:pt x="68" y="300"/>
                    </a:cubicBezTo>
                    <a:cubicBezTo>
                      <a:pt x="67" y="303"/>
                      <a:pt x="66" y="305"/>
                      <a:pt x="66" y="307"/>
                    </a:cubicBezTo>
                    <a:close/>
                    <a:moveTo>
                      <a:pt x="682" y="301"/>
                    </a:moveTo>
                    <a:cubicBezTo>
                      <a:pt x="681" y="298"/>
                      <a:pt x="680" y="296"/>
                      <a:pt x="680" y="294"/>
                    </a:cubicBezTo>
                    <a:cubicBezTo>
                      <a:pt x="736" y="279"/>
                      <a:pt x="736" y="279"/>
                      <a:pt x="736" y="279"/>
                    </a:cubicBezTo>
                    <a:cubicBezTo>
                      <a:pt x="737" y="282"/>
                      <a:pt x="738" y="285"/>
                      <a:pt x="739" y="287"/>
                    </a:cubicBezTo>
                    <a:lnTo>
                      <a:pt x="682" y="301"/>
                    </a:lnTo>
                    <a:close/>
                    <a:moveTo>
                      <a:pt x="69" y="294"/>
                    </a:moveTo>
                    <a:cubicBezTo>
                      <a:pt x="12" y="280"/>
                      <a:pt x="12" y="280"/>
                      <a:pt x="12" y="280"/>
                    </a:cubicBezTo>
                    <a:cubicBezTo>
                      <a:pt x="13" y="277"/>
                      <a:pt x="14" y="274"/>
                      <a:pt x="15" y="271"/>
                    </a:cubicBezTo>
                    <a:cubicBezTo>
                      <a:pt x="71" y="287"/>
                      <a:pt x="71" y="287"/>
                      <a:pt x="71" y="287"/>
                    </a:cubicBezTo>
                    <a:cubicBezTo>
                      <a:pt x="70" y="290"/>
                      <a:pt x="70" y="292"/>
                      <a:pt x="69" y="294"/>
                    </a:cubicBezTo>
                    <a:close/>
                    <a:moveTo>
                      <a:pt x="678" y="288"/>
                    </a:moveTo>
                    <a:cubicBezTo>
                      <a:pt x="678" y="286"/>
                      <a:pt x="677" y="283"/>
                      <a:pt x="676" y="281"/>
                    </a:cubicBezTo>
                    <a:cubicBezTo>
                      <a:pt x="732" y="264"/>
                      <a:pt x="732" y="264"/>
                      <a:pt x="732" y="264"/>
                    </a:cubicBezTo>
                    <a:cubicBezTo>
                      <a:pt x="733" y="266"/>
                      <a:pt x="734" y="269"/>
                      <a:pt x="735" y="272"/>
                    </a:cubicBezTo>
                    <a:lnTo>
                      <a:pt x="678" y="288"/>
                    </a:lnTo>
                    <a:close/>
                    <a:moveTo>
                      <a:pt x="73" y="281"/>
                    </a:moveTo>
                    <a:cubicBezTo>
                      <a:pt x="17" y="264"/>
                      <a:pt x="17" y="264"/>
                      <a:pt x="17" y="264"/>
                    </a:cubicBezTo>
                    <a:cubicBezTo>
                      <a:pt x="18" y="262"/>
                      <a:pt x="18" y="259"/>
                      <a:pt x="19" y="256"/>
                    </a:cubicBezTo>
                    <a:cubicBezTo>
                      <a:pt x="75" y="274"/>
                      <a:pt x="75" y="274"/>
                      <a:pt x="75" y="274"/>
                    </a:cubicBezTo>
                    <a:cubicBezTo>
                      <a:pt x="74" y="277"/>
                      <a:pt x="73" y="279"/>
                      <a:pt x="73" y="281"/>
                    </a:cubicBezTo>
                    <a:close/>
                    <a:moveTo>
                      <a:pt x="674" y="275"/>
                    </a:moveTo>
                    <a:cubicBezTo>
                      <a:pt x="674" y="273"/>
                      <a:pt x="673" y="270"/>
                      <a:pt x="672" y="268"/>
                    </a:cubicBezTo>
                    <a:cubicBezTo>
                      <a:pt x="727" y="249"/>
                      <a:pt x="727" y="249"/>
                      <a:pt x="727" y="249"/>
                    </a:cubicBezTo>
                    <a:cubicBezTo>
                      <a:pt x="728" y="251"/>
                      <a:pt x="729" y="254"/>
                      <a:pt x="730" y="257"/>
                    </a:cubicBezTo>
                    <a:lnTo>
                      <a:pt x="674" y="275"/>
                    </a:lnTo>
                    <a:close/>
                    <a:moveTo>
                      <a:pt x="77" y="269"/>
                    </a:moveTo>
                    <a:cubicBezTo>
                      <a:pt x="22" y="249"/>
                      <a:pt x="22" y="249"/>
                      <a:pt x="22" y="249"/>
                    </a:cubicBezTo>
                    <a:cubicBezTo>
                      <a:pt x="23" y="246"/>
                      <a:pt x="24" y="244"/>
                      <a:pt x="25" y="241"/>
                    </a:cubicBezTo>
                    <a:cubicBezTo>
                      <a:pt x="79" y="262"/>
                      <a:pt x="79" y="262"/>
                      <a:pt x="79" y="262"/>
                    </a:cubicBezTo>
                    <a:cubicBezTo>
                      <a:pt x="78" y="264"/>
                      <a:pt x="78" y="266"/>
                      <a:pt x="77" y="269"/>
                    </a:cubicBezTo>
                    <a:close/>
                    <a:moveTo>
                      <a:pt x="670" y="262"/>
                    </a:moveTo>
                    <a:cubicBezTo>
                      <a:pt x="669" y="260"/>
                      <a:pt x="668" y="258"/>
                      <a:pt x="667" y="256"/>
                    </a:cubicBezTo>
                    <a:cubicBezTo>
                      <a:pt x="722" y="234"/>
                      <a:pt x="722" y="234"/>
                      <a:pt x="722" y="234"/>
                    </a:cubicBezTo>
                    <a:cubicBezTo>
                      <a:pt x="723" y="236"/>
                      <a:pt x="724" y="239"/>
                      <a:pt x="725" y="242"/>
                    </a:cubicBezTo>
                    <a:lnTo>
                      <a:pt x="670" y="262"/>
                    </a:lnTo>
                    <a:close/>
                    <a:moveTo>
                      <a:pt x="82" y="256"/>
                    </a:moveTo>
                    <a:cubicBezTo>
                      <a:pt x="27" y="234"/>
                      <a:pt x="27" y="234"/>
                      <a:pt x="27" y="234"/>
                    </a:cubicBezTo>
                    <a:cubicBezTo>
                      <a:pt x="28" y="232"/>
                      <a:pt x="29" y="229"/>
                      <a:pt x="31" y="226"/>
                    </a:cubicBezTo>
                    <a:cubicBezTo>
                      <a:pt x="84" y="249"/>
                      <a:pt x="84" y="249"/>
                      <a:pt x="84" y="249"/>
                    </a:cubicBezTo>
                    <a:cubicBezTo>
                      <a:pt x="83" y="252"/>
                      <a:pt x="82" y="254"/>
                      <a:pt x="82" y="256"/>
                    </a:cubicBezTo>
                    <a:close/>
                    <a:moveTo>
                      <a:pt x="665" y="250"/>
                    </a:moveTo>
                    <a:cubicBezTo>
                      <a:pt x="664" y="248"/>
                      <a:pt x="663" y="246"/>
                      <a:pt x="662" y="243"/>
                    </a:cubicBezTo>
                    <a:cubicBezTo>
                      <a:pt x="715" y="219"/>
                      <a:pt x="715" y="219"/>
                      <a:pt x="715" y="219"/>
                    </a:cubicBezTo>
                    <a:cubicBezTo>
                      <a:pt x="716" y="222"/>
                      <a:pt x="718" y="224"/>
                      <a:pt x="719" y="227"/>
                    </a:cubicBezTo>
                    <a:lnTo>
                      <a:pt x="665" y="250"/>
                    </a:lnTo>
                    <a:close/>
                    <a:moveTo>
                      <a:pt x="87" y="244"/>
                    </a:moveTo>
                    <a:cubicBezTo>
                      <a:pt x="34" y="220"/>
                      <a:pt x="34" y="220"/>
                      <a:pt x="34" y="220"/>
                    </a:cubicBezTo>
                    <a:cubicBezTo>
                      <a:pt x="35" y="217"/>
                      <a:pt x="36" y="214"/>
                      <a:pt x="37" y="212"/>
                    </a:cubicBezTo>
                    <a:cubicBezTo>
                      <a:pt x="90" y="237"/>
                      <a:pt x="90" y="237"/>
                      <a:pt x="90" y="237"/>
                    </a:cubicBezTo>
                    <a:cubicBezTo>
                      <a:pt x="89" y="239"/>
                      <a:pt x="88" y="242"/>
                      <a:pt x="87" y="244"/>
                    </a:cubicBezTo>
                    <a:close/>
                    <a:moveTo>
                      <a:pt x="659" y="238"/>
                    </a:moveTo>
                    <a:cubicBezTo>
                      <a:pt x="658" y="236"/>
                      <a:pt x="657" y="234"/>
                      <a:pt x="656" y="231"/>
                    </a:cubicBezTo>
                    <a:cubicBezTo>
                      <a:pt x="708" y="205"/>
                      <a:pt x="708" y="205"/>
                      <a:pt x="708" y="205"/>
                    </a:cubicBezTo>
                    <a:cubicBezTo>
                      <a:pt x="710" y="208"/>
                      <a:pt x="711" y="210"/>
                      <a:pt x="712" y="213"/>
                    </a:cubicBezTo>
                    <a:lnTo>
                      <a:pt x="659" y="238"/>
                    </a:lnTo>
                    <a:close/>
                    <a:moveTo>
                      <a:pt x="93" y="232"/>
                    </a:moveTo>
                    <a:cubicBezTo>
                      <a:pt x="40" y="205"/>
                      <a:pt x="40" y="205"/>
                      <a:pt x="40" y="205"/>
                    </a:cubicBezTo>
                    <a:cubicBezTo>
                      <a:pt x="42" y="203"/>
                      <a:pt x="43" y="200"/>
                      <a:pt x="44" y="198"/>
                    </a:cubicBezTo>
                    <a:cubicBezTo>
                      <a:pt x="96" y="225"/>
                      <a:pt x="96" y="225"/>
                      <a:pt x="96" y="225"/>
                    </a:cubicBezTo>
                    <a:cubicBezTo>
                      <a:pt x="95" y="227"/>
                      <a:pt x="94" y="229"/>
                      <a:pt x="93" y="232"/>
                    </a:cubicBezTo>
                    <a:close/>
                    <a:moveTo>
                      <a:pt x="653" y="226"/>
                    </a:moveTo>
                    <a:cubicBezTo>
                      <a:pt x="652" y="224"/>
                      <a:pt x="651" y="222"/>
                      <a:pt x="650" y="220"/>
                    </a:cubicBezTo>
                    <a:cubicBezTo>
                      <a:pt x="701" y="191"/>
                      <a:pt x="701" y="191"/>
                      <a:pt x="701" y="191"/>
                    </a:cubicBezTo>
                    <a:cubicBezTo>
                      <a:pt x="702" y="193"/>
                      <a:pt x="704" y="196"/>
                      <a:pt x="705" y="199"/>
                    </a:cubicBezTo>
                    <a:lnTo>
                      <a:pt x="653" y="226"/>
                    </a:lnTo>
                    <a:close/>
                    <a:moveTo>
                      <a:pt x="99" y="220"/>
                    </a:moveTo>
                    <a:cubicBezTo>
                      <a:pt x="48" y="191"/>
                      <a:pt x="48" y="191"/>
                      <a:pt x="48" y="191"/>
                    </a:cubicBezTo>
                    <a:cubicBezTo>
                      <a:pt x="49" y="189"/>
                      <a:pt x="51" y="186"/>
                      <a:pt x="52" y="184"/>
                    </a:cubicBezTo>
                    <a:cubicBezTo>
                      <a:pt x="103" y="213"/>
                      <a:pt x="103" y="213"/>
                      <a:pt x="103" y="213"/>
                    </a:cubicBezTo>
                    <a:cubicBezTo>
                      <a:pt x="101" y="216"/>
                      <a:pt x="100" y="218"/>
                      <a:pt x="99" y="220"/>
                    </a:cubicBezTo>
                    <a:close/>
                    <a:moveTo>
                      <a:pt x="647" y="214"/>
                    </a:moveTo>
                    <a:cubicBezTo>
                      <a:pt x="646" y="212"/>
                      <a:pt x="644" y="210"/>
                      <a:pt x="643" y="208"/>
                    </a:cubicBezTo>
                    <a:cubicBezTo>
                      <a:pt x="693" y="177"/>
                      <a:pt x="693" y="177"/>
                      <a:pt x="693" y="177"/>
                    </a:cubicBezTo>
                    <a:cubicBezTo>
                      <a:pt x="694" y="180"/>
                      <a:pt x="696" y="182"/>
                      <a:pt x="697" y="185"/>
                    </a:cubicBezTo>
                    <a:lnTo>
                      <a:pt x="647" y="214"/>
                    </a:lnTo>
                    <a:close/>
                    <a:moveTo>
                      <a:pt x="106" y="208"/>
                    </a:moveTo>
                    <a:cubicBezTo>
                      <a:pt x="56" y="178"/>
                      <a:pt x="56" y="178"/>
                      <a:pt x="56" y="178"/>
                    </a:cubicBezTo>
                    <a:cubicBezTo>
                      <a:pt x="57" y="175"/>
                      <a:pt x="59" y="173"/>
                      <a:pt x="61" y="170"/>
                    </a:cubicBezTo>
                    <a:cubicBezTo>
                      <a:pt x="110" y="202"/>
                      <a:pt x="110" y="202"/>
                      <a:pt x="110" y="202"/>
                    </a:cubicBezTo>
                    <a:cubicBezTo>
                      <a:pt x="108" y="204"/>
                      <a:pt x="107" y="206"/>
                      <a:pt x="106" y="208"/>
                    </a:cubicBezTo>
                    <a:close/>
                    <a:moveTo>
                      <a:pt x="640" y="203"/>
                    </a:moveTo>
                    <a:cubicBezTo>
                      <a:pt x="639" y="201"/>
                      <a:pt x="637" y="199"/>
                      <a:pt x="636" y="197"/>
                    </a:cubicBezTo>
                    <a:cubicBezTo>
                      <a:pt x="684" y="164"/>
                      <a:pt x="684" y="164"/>
                      <a:pt x="684" y="164"/>
                    </a:cubicBezTo>
                    <a:cubicBezTo>
                      <a:pt x="686" y="166"/>
                      <a:pt x="688" y="169"/>
                      <a:pt x="689" y="171"/>
                    </a:cubicBezTo>
                    <a:lnTo>
                      <a:pt x="640" y="203"/>
                    </a:lnTo>
                    <a:close/>
                    <a:moveTo>
                      <a:pt x="113" y="197"/>
                    </a:moveTo>
                    <a:cubicBezTo>
                      <a:pt x="65" y="164"/>
                      <a:pt x="65" y="164"/>
                      <a:pt x="65" y="164"/>
                    </a:cubicBezTo>
                    <a:cubicBezTo>
                      <a:pt x="66" y="162"/>
                      <a:pt x="68" y="159"/>
                      <a:pt x="70" y="157"/>
                    </a:cubicBezTo>
                    <a:cubicBezTo>
                      <a:pt x="117" y="191"/>
                      <a:pt x="117" y="191"/>
                      <a:pt x="117" y="191"/>
                    </a:cubicBezTo>
                    <a:cubicBezTo>
                      <a:pt x="116" y="193"/>
                      <a:pt x="114" y="195"/>
                      <a:pt x="113" y="197"/>
                    </a:cubicBezTo>
                    <a:close/>
                    <a:moveTo>
                      <a:pt x="632" y="192"/>
                    </a:moveTo>
                    <a:cubicBezTo>
                      <a:pt x="631" y="190"/>
                      <a:pt x="630" y="188"/>
                      <a:pt x="628" y="186"/>
                    </a:cubicBezTo>
                    <a:cubicBezTo>
                      <a:pt x="675" y="151"/>
                      <a:pt x="675" y="151"/>
                      <a:pt x="675" y="151"/>
                    </a:cubicBezTo>
                    <a:cubicBezTo>
                      <a:pt x="677" y="153"/>
                      <a:pt x="679" y="156"/>
                      <a:pt x="680" y="158"/>
                    </a:cubicBezTo>
                    <a:lnTo>
                      <a:pt x="632" y="192"/>
                    </a:lnTo>
                    <a:close/>
                    <a:moveTo>
                      <a:pt x="121" y="186"/>
                    </a:moveTo>
                    <a:cubicBezTo>
                      <a:pt x="74" y="151"/>
                      <a:pt x="74" y="151"/>
                      <a:pt x="74" y="151"/>
                    </a:cubicBezTo>
                    <a:cubicBezTo>
                      <a:pt x="75" y="149"/>
                      <a:pt x="77" y="147"/>
                      <a:pt x="79" y="144"/>
                    </a:cubicBezTo>
                    <a:cubicBezTo>
                      <a:pt x="125" y="180"/>
                      <a:pt x="125" y="180"/>
                      <a:pt x="125" y="180"/>
                    </a:cubicBezTo>
                    <a:cubicBezTo>
                      <a:pt x="124" y="182"/>
                      <a:pt x="122" y="184"/>
                      <a:pt x="121" y="186"/>
                    </a:cubicBezTo>
                    <a:close/>
                    <a:moveTo>
                      <a:pt x="624" y="181"/>
                    </a:moveTo>
                    <a:cubicBezTo>
                      <a:pt x="623" y="179"/>
                      <a:pt x="622" y="177"/>
                      <a:pt x="620" y="175"/>
                    </a:cubicBezTo>
                    <a:cubicBezTo>
                      <a:pt x="665" y="139"/>
                      <a:pt x="665" y="139"/>
                      <a:pt x="665" y="139"/>
                    </a:cubicBezTo>
                    <a:cubicBezTo>
                      <a:pt x="667" y="141"/>
                      <a:pt x="669" y="143"/>
                      <a:pt x="671" y="145"/>
                    </a:cubicBezTo>
                    <a:lnTo>
                      <a:pt x="624" y="181"/>
                    </a:lnTo>
                    <a:close/>
                    <a:moveTo>
                      <a:pt x="129" y="175"/>
                    </a:moveTo>
                    <a:cubicBezTo>
                      <a:pt x="83" y="139"/>
                      <a:pt x="83" y="139"/>
                      <a:pt x="83" y="139"/>
                    </a:cubicBezTo>
                    <a:cubicBezTo>
                      <a:pt x="85" y="136"/>
                      <a:pt x="87" y="134"/>
                      <a:pt x="89" y="132"/>
                    </a:cubicBezTo>
                    <a:cubicBezTo>
                      <a:pt x="134" y="170"/>
                      <a:pt x="134" y="170"/>
                      <a:pt x="134" y="170"/>
                    </a:cubicBezTo>
                    <a:cubicBezTo>
                      <a:pt x="132" y="172"/>
                      <a:pt x="130" y="174"/>
                      <a:pt x="129" y="175"/>
                    </a:cubicBezTo>
                    <a:close/>
                    <a:moveTo>
                      <a:pt x="616" y="171"/>
                    </a:moveTo>
                    <a:cubicBezTo>
                      <a:pt x="615" y="169"/>
                      <a:pt x="613" y="167"/>
                      <a:pt x="611" y="165"/>
                    </a:cubicBezTo>
                    <a:cubicBezTo>
                      <a:pt x="655" y="126"/>
                      <a:pt x="655" y="126"/>
                      <a:pt x="655" y="126"/>
                    </a:cubicBezTo>
                    <a:cubicBezTo>
                      <a:pt x="657" y="129"/>
                      <a:pt x="659" y="131"/>
                      <a:pt x="661" y="133"/>
                    </a:cubicBezTo>
                    <a:lnTo>
                      <a:pt x="616" y="171"/>
                    </a:lnTo>
                    <a:close/>
                    <a:moveTo>
                      <a:pt x="138" y="165"/>
                    </a:moveTo>
                    <a:cubicBezTo>
                      <a:pt x="94" y="127"/>
                      <a:pt x="94" y="127"/>
                      <a:pt x="94" y="127"/>
                    </a:cubicBezTo>
                    <a:cubicBezTo>
                      <a:pt x="96" y="124"/>
                      <a:pt x="98" y="122"/>
                      <a:pt x="100" y="120"/>
                    </a:cubicBezTo>
                    <a:cubicBezTo>
                      <a:pt x="142" y="160"/>
                      <a:pt x="142" y="160"/>
                      <a:pt x="142" y="160"/>
                    </a:cubicBezTo>
                    <a:cubicBezTo>
                      <a:pt x="141" y="162"/>
                      <a:pt x="139" y="163"/>
                      <a:pt x="138" y="165"/>
                    </a:cubicBezTo>
                    <a:close/>
                    <a:moveTo>
                      <a:pt x="607" y="161"/>
                    </a:moveTo>
                    <a:cubicBezTo>
                      <a:pt x="606" y="159"/>
                      <a:pt x="604" y="157"/>
                      <a:pt x="602" y="155"/>
                    </a:cubicBezTo>
                    <a:cubicBezTo>
                      <a:pt x="644" y="115"/>
                      <a:pt x="644" y="115"/>
                      <a:pt x="644" y="115"/>
                    </a:cubicBezTo>
                    <a:cubicBezTo>
                      <a:pt x="646" y="117"/>
                      <a:pt x="648" y="119"/>
                      <a:pt x="650" y="121"/>
                    </a:cubicBezTo>
                    <a:lnTo>
                      <a:pt x="607" y="161"/>
                    </a:lnTo>
                    <a:close/>
                    <a:moveTo>
                      <a:pt x="147" y="155"/>
                    </a:moveTo>
                    <a:cubicBezTo>
                      <a:pt x="104" y="115"/>
                      <a:pt x="104" y="115"/>
                      <a:pt x="104" y="115"/>
                    </a:cubicBezTo>
                    <a:cubicBezTo>
                      <a:pt x="106" y="113"/>
                      <a:pt x="108" y="111"/>
                      <a:pt x="111" y="109"/>
                    </a:cubicBezTo>
                    <a:cubicBezTo>
                      <a:pt x="152" y="150"/>
                      <a:pt x="152" y="150"/>
                      <a:pt x="152" y="150"/>
                    </a:cubicBezTo>
                    <a:cubicBezTo>
                      <a:pt x="150" y="152"/>
                      <a:pt x="148" y="154"/>
                      <a:pt x="147" y="155"/>
                    </a:cubicBezTo>
                    <a:close/>
                    <a:moveTo>
                      <a:pt x="598" y="151"/>
                    </a:moveTo>
                    <a:cubicBezTo>
                      <a:pt x="596" y="149"/>
                      <a:pt x="595" y="147"/>
                      <a:pt x="593" y="146"/>
                    </a:cubicBezTo>
                    <a:cubicBezTo>
                      <a:pt x="633" y="104"/>
                      <a:pt x="633" y="104"/>
                      <a:pt x="633" y="104"/>
                    </a:cubicBezTo>
                    <a:cubicBezTo>
                      <a:pt x="635" y="106"/>
                      <a:pt x="637" y="108"/>
                      <a:pt x="639" y="110"/>
                    </a:cubicBezTo>
                    <a:lnTo>
                      <a:pt x="598" y="151"/>
                    </a:lnTo>
                    <a:close/>
                    <a:moveTo>
                      <a:pt x="156" y="146"/>
                    </a:moveTo>
                    <a:cubicBezTo>
                      <a:pt x="116" y="104"/>
                      <a:pt x="116" y="104"/>
                      <a:pt x="116" y="104"/>
                    </a:cubicBezTo>
                    <a:cubicBezTo>
                      <a:pt x="118" y="102"/>
                      <a:pt x="120" y="100"/>
                      <a:pt x="122" y="98"/>
                    </a:cubicBezTo>
                    <a:cubicBezTo>
                      <a:pt x="161" y="141"/>
                      <a:pt x="161" y="141"/>
                      <a:pt x="161" y="141"/>
                    </a:cubicBezTo>
                    <a:cubicBezTo>
                      <a:pt x="160" y="142"/>
                      <a:pt x="158" y="144"/>
                      <a:pt x="156" y="146"/>
                    </a:cubicBezTo>
                    <a:close/>
                    <a:moveTo>
                      <a:pt x="588" y="142"/>
                    </a:moveTo>
                    <a:cubicBezTo>
                      <a:pt x="587" y="140"/>
                      <a:pt x="585" y="138"/>
                      <a:pt x="583" y="137"/>
                    </a:cubicBezTo>
                    <a:cubicBezTo>
                      <a:pt x="622" y="93"/>
                      <a:pt x="622" y="93"/>
                      <a:pt x="622" y="93"/>
                    </a:cubicBezTo>
                    <a:cubicBezTo>
                      <a:pt x="624" y="95"/>
                      <a:pt x="626" y="97"/>
                      <a:pt x="628" y="99"/>
                    </a:cubicBezTo>
                    <a:lnTo>
                      <a:pt x="588" y="142"/>
                    </a:lnTo>
                    <a:close/>
                    <a:moveTo>
                      <a:pt x="166" y="137"/>
                    </a:moveTo>
                    <a:cubicBezTo>
                      <a:pt x="127" y="93"/>
                      <a:pt x="127" y="93"/>
                      <a:pt x="127" y="93"/>
                    </a:cubicBezTo>
                    <a:cubicBezTo>
                      <a:pt x="130" y="91"/>
                      <a:pt x="132" y="89"/>
                      <a:pt x="134" y="87"/>
                    </a:cubicBezTo>
                    <a:cubicBezTo>
                      <a:pt x="172" y="132"/>
                      <a:pt x="172" y="132"/>
                      <a:pt x="172" y="132"/>
                    </a:cubicBezTo>
                    <a:cubicBezTo>
                      <a:pt x="170" y="134"/>
                      <a:pt x="168" y="135"/>
                      <a:pt x="166" y="137"/>
                    </a:cubicBezTo>
                    <a:close/>
                    <a:moveTo>
                      <a:pt x="578" y="133"/>
                    </a:moveTo>
                    <a:cubicBezTo>
                      <a:pt x="576" y="131"/>
                      <a:pt x="575" y="130"/>
                      <a:pt x="573" y="128"/>
                    </a:cubicBezTo>
                    <a:cubicBezTo>
                      <a:pt x="609" y="83"/>
                      <a:pt x="609" y="83"/>
                      <a:pt x="609" y="83"/>
                    </a:cubicBezTo>
                    <a:cubicBezTo>
                      <a:pt x="612" y="84"/>
                      <a:pt x="614" y="86"/>
                      <a:pt x="616" y="88"/>
                    </a:cubicBezTo>
                    <a:lnTo>
                      <a:pt x="578" y="133"/>
                    </a:lnTo>
                    <a:close/>
                    <a:moveTo>
                      <a:pt x="176" y="128"/>
                    </a:moveTo>
                    <a:cubicBezTo>
                      <a:pt x="139" y="83"/>
                      <a:pt x="139" y="83"/>
                      <a:pt x="139" y="83"/>
                    </a:cubicBezTo>
                    <a:cubicBezTo>
                      <a:pt x="142" y="81"/>
                      <a:pt x="144" y="79"/>
                      <a:pt x="146" y="77"/>
                    </a:cubicBezTo>
                    <a:cubicBezTo>
                      <a:pt x="182" y="124"/>
                      <a:pt x="182" y="124"/>
                      <a:pt x="182" y="124"/>
                    </a:cubicBezTo>
                    <a:cubicBezTo>
                      <a:pt x="180" y="125"/>
                      <a:pt x="178" y="127"/>
                      <a:pt x="176" y="128"/>
                    </a:cubicBezTo>
                    <a:close/>
                    <a:moveTo>
                      <a:pt x="568" y="124"/>
                    </a:moveTo>
                    <a:cubicBezTo>
                      <a:pt x="566" y="123"/>
                      <a:pt x="564" y="121"/>
                      <a:pt x="562" y="120"/>
                    </a:cubicBezTo>
                    <a:cubicBezTo>
                      <a:pt x="597" y="73"/>
                      <a:pt x="597" y="73"/>
                      <a:pt x="597" y="73"/>
                    </a:cubicBezTo>
                    <a:cubicBezTo>
                      <a:pt x="599" y="75"/>
                      <a:pt x="601" y="76"/>
                      <a:pt x="604" y="78"/>
                    </a:cubicBezTo>
                    <a:lnTo>
                      <a:pt x="568" y="124"/>
                    </a:lnTo>
                    <a:close/>
                    <a:moveTo>
                      <a:pt x="187" y="120"/>
                    </a:moveTo>
                    <a:cubicBezTo>
                      <a:pt x="152" y="73"/>
                      <a:pt x="152" y="73"/>
                      <a:pt x="152" y="73"/>
                    </a:cubicBezTo>
                    <a:cubicBezTo>
                      <a:pt x="154" y="71"/>
                      <a:pt x="157" y="70"/>
                      <a:pt x="159" y="68"/>
                    </a:cubicBezTo>
                    <a:cubicBezTo>
                      <a:pt x="193" y="116"/>
                      <a:pt x="193" y="116"/>
                      <a:pt x="193" y="116"/>
                    </a:cubicBezTo>
                    <a:cubicBezTo>
                      <a:pt x="191" y="117"/>
                      <a:pt x="189" y="118"/>
                      <a:pt x="187" y="120"/>
                    </a:cubicBezTo>
                    <a:close/>
                    <a:moveTo>
                      <a:pt x="557" y="116"/>
                    </a:moveTo>
                    <a:cubicBezTo>
                      <a:pt x="555" y="115"/>
                      <a:pt x="553" y="113"/>
                      <a:pt x="551" y="112"/>
                    </a:cubicBezTo>
                    <a:cubicBezTo>
                      <a:pt x="584" y="64"/>
                      <a:pt x="584" y="64"/>
                      <a:pt x="584" y="64"/>
                    </a:cubicBezTo>
                    <a:cubicBezTo>
                      <a:pt x="586" y="65"/>
                      <a:pt x="589" y="67"/>
                      <a:pt x="591" y="69"/>
                    </a:cubicBezTo>
                    <a:lnTo>
                      <a:pt x="557" y="116"/>
                    </a:lnTo>
                    <a:close/>
                    <a:moveTo>
                      <a:pt x="198" y="112"/>
                    </a:moveTo>
                    <a:cubicBezTo>
                      <a:pt x="165" y="64"/>
                      <a:pt x="165" y="64"/>
                      <a:pt x="165" y="64"/>
                    </a:cubicBezTo>
                    <a:cubicBezTo>
                      <a:pt x="167" y="62"/>
                      <a:pt x="170" y="61"/>
                      <a:pt x="172" y="59"/>
                    </a:cubicBezTo>
                    <a:cubicBezTo>
                      <a:pt x="204" y="108"/>
                      <a:pt x="204" y="108"/>
                      <a:pt x="204" y="108"/>
                    </a:cubicBezTo>
                    <a:cubicBezTo>
                      <a:pt x="202" y="109"/>
                      <a:pt x="200" y="111"/>
                      <a:pt x="198" y="112"/>
                    </a:cubicBezTo>
                    <a:close/>
                    <a:moveTo>
                      <a:pt x="546" y="109"/>
                    </a:moveTo>
                    <a:cubicBezTo>
                      <a:pt x="544" y="107"/>
                      <a:pt x="542" y="106"/>
                      <a:pt x="540" y="105"/>
                    </a:cubicBezTo>
                    <a:cubicBezTo>
                      <a:pt x="571" y="55"/>
                      <a:pt x="571" y="55"/>
                      <a:pt x="571" y="55"/>
                    </a:cubicBezTo>
                    <a:cubicBezTo>
                      <a:pt x="573" y="57"/>
                      <a:pt x="575" y="58"/>
                      <a:pt x="578" y="60"/>
                    </a:cubicBezTo>
                    <a:lnTo>
                      <a:pt x="546" y="109"/>
                    </a:lnTo>
                    <a:close/>
                    <a:moveTo>
                      <a:pt x="209" y="105"/>
                    </a:moveTo>
                    <a:cubicBezTo>
                      <a:pt x="178" y="55"/>
                      <a:pt x="178" y="55"/>
                      <a:pt x="178" y="55"/>
                    </a:cubicBezTo>
                    <a:cubicBezTo>
                      <a:pt x="181" y="54"/>
                      <a:pt x="183" y="52"/>
                      <a:pt x="186" y="51"/>
                    </a:cubicBezTo>
                    <a:cubicBezTo>
                      <a:pt x="215" y="101"/>
                      <a:pt x="215" y="101"/>
                      <a:pt x="215" y="101"/>
                    </a:cubicBezTo>
                    <a:cubicBezTo>
                      <a:pt x="213" y="102"/>
                      <a:pt x="211" y="104"/>
                      <a:pt x="209" y="105"/>
                    </a:cubicBezTo>
                    <a:close/>
                    <a:moveTo>
                      <a:pt x="535" y="102"/>
                    </a:moveTo>
                    <a:cubicBezTo>
                      <a:pt x="533" y="100"/>
                      <a:pt x="530" y="99"/>
                      <a:pt x="528" y="98"/>
                    </a:cubicBezTo>
                    <a:cubicBezTo>
                      <a:pt x="557" y="47"/>
                      <a:pt x="557" y="47"/>
                      <a:pt x="557" y="47"/>
                    </a:cubicBezTo>
                    <a:cubicBezTo>
                      <a:pt x="559" y="48"/>
                      <a:pt x="562" y="50"/>
                      <a:pt x="564" y="51"/>
                    </a:cubicBezTo>
                    <a:lnTo>
                      <a:pt x="535" y="102"/>
                    </a:lnTo>
                    <a:close/>
                    <a:moveTo>
                      <a:pt x="220" y="98"/>
                    </a:moveTo>
                    <a:cubicBezTo>
                      <a:pt x="192" y="47"/>
                      <a:pt x="192" y="47"/>
                      <a:pt x="192" y="47"/>
                    </a:cubicBezTo>
                    <a:cubicBezTo>
                      <a:pt x="194" y="46"/>
                      <a:pt x="197" y="44"/>
                      <a:pt x="199" y="43"/>
                    </a:cubicBezTo>
                    <a:cubicBezTo>
                      <a:pt x="227" y="95"/>
                      <a:pt x="227" y="95"/>
                      <a:pt x="227" y="95"/>
                    </a:cubicBezTo>
                    <a:cubicBezTo>
                      <a:pt x="225" y="96"/>
                      <a:pt x="223" y="97"/>
                      <a:pt x="220" y="98"/>
                    </a:cubicBezTo>
                    <a:close/>
                    <a:moveTo>
                      <a:pt x="523" y="95"/>
                    </a:moveTo>
                    <a:cubicBezTo>
                      <a:pt x="521" y="94"/>
                      <a:pt x="519" y="93"/>
                      <a:pt x="516" y="92"/>
                    </a:cubicBezTo>
                    <a:cubicBezTo>
                      <a:pt x="543" y="40"/>
                      <a:pt x="543" y="40"/>
                      <a:pt x="543" y="40"/>
                    </a:cubicBezTo>
                    <a:cubicBezTo>
                      <a:pt x="545" y="41"/>
                      <a:pt x="548" y="42"/>
                      <a:pt x="550" y="44"/>
                    </a:cubicBezTo>
                    <a:lnTo>
                      <a:pt x="523" y="95"/>
                    </a:lnTo>
                    <a:close/>
                    <a:moveTo>
                      <a:pt x="232" y="92"/>
                    </a:moveTo>
                    <a:cubicBezTo>
                      <a:pt x="206" y="40"/>
                      <a:pt x="206" y="40"/>
                      <a:pt x="206" y="40"/>
                    </a:cubicBezTo>
                    <a:cubicBezTo>
                      <a:pt x="208" y="38"/>
                      <a:pt x="211" y="37"/>
                      <a:pt x="214" y="36"/>
                    </a:cubicBezTo>
                    <a:cubicBezTo>
                      <a:pt x="239" y="89"/>
                      <a:pt x="239" y="89"/>
                      <a:pt x="239" y="89"/>
                    </a:cubicBezTo>
                    <a:cubicBezTo>
                      <a:pt x="237" y="90"/>
                      <a:pt x="234" y="91"/>
                      <a:pt x="232" y="92"/>
                    </a:cubicBezTo>
                    <a:close/>
                    <a:moveTo>
                      <a:pt x="511" y="89"/>
                    </a:moveTo>
                    <a:cubicBezTo>
                      <a:pt x="509" y="88"/>
                      <a:pt x="507" y="87"/>
                      <a:pt x="504" y="86"/>
                    </a:cubicBezTo>
                    <a:cubicBezTo>
                      <a:pt x="528" y="33"/>
                      <a:pt x="528" y="33"/>
                      <a:pt x="528" y="33"/>
                    </a:cubicBezTo>
                    <a:cubicBezTo>
                      <a:pt x="531" y="34"/>
                      <a:pt x="534" y="35"/>
                      <a:pt x="536" y="36"/>
                    </a:cubicBezTo>
                    <a:lnTo>
                      <a:pt x="511" y="89"/>
                    </a:lnTo>
                    <a:close/>
                    <a:moveTo>
                      <a:pt x="244" y="86"/>
                    </a:moveTo>
                    <a:cubicBezTo>
                      <a:pt x="220" y="33"/>
                      <a:pt x="220" y="33"/>
                      <a:pt x="220" y="33"/>
                    </a:cubicBezTo>
                    <a:cubicBezTo>
                      <a:pt x="223" y="32"/>
                      <a:pt x="225" y="31"/>
                      <a:pt x="228" y="29"/>
                    </a:cubicBezTo>
                    <a:cubicBezTo>
                      <a:pt x="251" y="83"/>
                      <a:pt x="251" y="83"/>
                      <a:pt x="251" y="83"/>
                    </a:cubicBezTo>
                    <a:cubicBezTo>
                      <a:pt x="249" y="84"/>
                      <a:pt x="247" y="85"/>
                      <a:pt x="244" y="86"/>
                    </a:cubicBezTo>
                    <a:close/>
                    <a:moveTo>
                      <a:pt x="499" y="83"/>
                    </a:moveTo>
                    <a:cubicBezTo>
                      <a:pt x="496" y="83"/>
                      <a:pt x="494" y="82"/>
                      <a:pt x="492" y="81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6" y="27"/>
                      <a:pt x="519" y="29"/>
                      <a:pt x="522" y="30"/>
                    </a:cubicBezTo>
                    <a:lnTo>
                      <a:pt x="499" y="83"/>
                    </a:lnTo>
                    <a:close/>
                    <a:moveTo>
                      <a:pt x="257" y="81"/>
                    </a:moveTo>
                    <a:cubicBezTo>
                      <a:pt x="235" y="27"/>
                      <a:pt x="235" y="27"/>
                      <a:pt x="235" y="27"/>
                    </a:cubicBezTo>
                    <a:cubicBezTo>
                      <a:pt x="237" y="26"/>
                      <a:pt x="240" y="24"/>
                      <a:pt x="243" y="23"/>
                    </a:cubicBezTo>
                    <a:cubicBezTo>
                      <a:pt x="263" y="78"/>
                      <a:pt x="263" y="78"/>
                      <a:pt x="263" y="78"/>
                    </a:cubicBezTo>
                    <a:cubicBezTo>
                      <a:pt x="261" y="79"/>
                      <a:pt x="259" y="80"/>
                      <a:pt x="257" y="81"/>
                    </a:cubicBezTo>
                    <a:close/>
                    <a:moveTo>
                      <a:pt x="486" y="78"/>
                    </a:moveTo>
                    <a:cubicBezTo>
                      <a:pt x="484" y="78"/>
                      <a:pt x="482" y="77"/>
                      <a:pt x="479" y="76"/>
                    </a:cubicBezTo>
                    <a:cubicBezTo>
                      <a:pt x="499" y="21"/>
                      <a:pt x="499" y="21"/>
                      <a:pt x="499" y="21"/>
                    </a:cubicBezTo>
                    <a:cubicBezTo>
                      <a:pt x="502" y="22"/>
                      <a:pt x="504" y="23"/>
                      <a:pt x="507" y="24"/>
                    </a:cubicBezTo>
                    <a:lnTo>
                      <a:pt x="486" y="78"/>
                    </a:lnTo>
                    <a:close/>
                    <a:moveTo>
                      <a:pt x="269" y="76"/>
                    </a:moveTo>
                    <a:cubicBezTo>
                      <a:pt x="250" y="21"/>
                      <a:pt x="250" y="21"/>
                      <a:pt x="250" y="21"/>
                    </a:cubicBezTo>
                    <a:cubicBezTo>
                      <a:pt x="252" y="20"/>
                      <a:pt x="255" y="19"/>
                      <a:pt x="258" y="18"/>
                    </a:cubicBezTo>
                    <a:cubicBezTo>
                      <a:pt x="276" y="74"/>
                      <a:pt x="276" y="74"/>
                      <a:pt x="276" y="74"/>
                    </a:cubicBezTo>
                    <a:cubicBezTo>
                      <a:pt x="274" y="75"/>
                      <a:pt x="271" y="75"/>
                      <a:pt x="269" y="76"/>
                    </a:cubicBezTo>
                    <a:close/>
                    <a:moveTo>
                      <a:pt x="474" y="74"/>
                    </a:moveTo>
                    <a:cubicBezTo>
                      <a:pt x="471" y="73"/>
                      <a:pt x="469" y="72"/>
                      <a:pt x="467" y="72"/>
                    </a:cubicBezTo>
                    <a:cubicBezTo>
                      <a:pt x="484" y="16"/>
                      <a:pt x="484" y="16"/>
                      <a:pt x="484" y="16"/>
                    </a:cubicBezTo>
                    <a:cubicBezTo>
                      <a:pt x="486" y="17"/>
                      <a:pt x="489" y="18"/>
                      <a:pt x="492" y="18"/>
                    </a:cubicBezTo>
                    <a:lnTo>
                      <a:pt x="474" y="74"/>
                    </a:lnTo>
                    <a:close/>
                    <a:moveTo>
                      <a:pt x="282" y="72"/>
                    </a:moveTo>
                    <a:cubicBezTo>
                      <a:pt x="265" y="16"/>
                      <a:pt x="265" y="16"/>
                      <a:pt x="265" y="16"/>
                    </a:cubicBezTo>
                    <a:cubicBezTo>
                      <a:pt x="267" y="15"/>
                      <a:pt x="270" y="14"/>
                      <a:pt x="273" y="14"/>
                    </a:cubicBezTo>
                    <a:cubicBezTo>
                      <a:pt x="289" y="70"/>
                      <a:pt x="289" y="70"/>
                      <a:pt x="289" y="70"/>
                    </a:cubicBezTo>
                    <a:cubicBezTo>
                      <a:pt x="286" y="71"/>
                      <a:pt x="284" y="71"/>
                      <a:pt x="282" y="72"/>
                    </a:cubicBezTo>
                    <a:close/>
                    <a:moveTo>
                      <a:pt x="461" y="70"/>
                    </a:moveTo>
                    <a:cubicBezTo>
                      <a:pt x="458" y="69"/>
                      <a:pt x="456" y="69"/>
                      <a:pt x="454" y="68"/>
                    </a:cubicBezTo>
                    <a:cubicBezTo>
                      <a:pt x="468" y="12"/>
                      <a:pt x="468" y="12"/>
                      <a:pt x="468" y="12"/>
                    </a:cubicBezTo>
                    <a:cubicBezTo>
                      <a:pt x="471" y="12"/>
                      <a:pt x="474" y="13"/>
                      <a:pt x="477" y="14"/>
                    </a:cubicBezTo>
                    <a:lnTo>
                      <a:pt x="461" y="70"/>
                    </a:lnTo>
                    <a:close/>
                    <a:moveTo>
                      <a:pt x="295" y="68"/>
                    </a:moveTo>
                    <a:cubicBezTo>
                      <a:pt x="280" y="12"/>
                      <a:pt x="280" y="12"/>
                      <a:pt x="280" y="12"/>
                    </a:cubicBezTo>
                    <a:cubicBezTo>
                      <a:pt x="283" y="11"/>
                      <a:pt x="286" y="10"/>
                      <a:pt x="288" y="10"/>
                    </a:cubicBezTo>
                    <a:cubicBezTo>
                      <a:pt x="302" y="67"/>
                      <a:pt x="302" y="67"/>
                      <a:pt x="302" y="67"/>
                    </a:cubicBezTo>
                    <a:cubicBezTo>
                      <a:pt x="299" y="67"/>
                      <a:pt x="297" y="68"/>
                      <a:pt x="295" y="68"/>
                    </a:cubicBezTo>
                    <a:close/>
                    <a:moveTo>
                      <a:pt x="448" y="67"/>
                    </a:moveTo>
                    <a:cubicBezTo>
                      <a:pt x="445" y="66"/>
                      <a:pt x="443" y="66"/>
                      <a:pt x="441" y="65"/>
                    </a:cubicBezTo>
                    <a:cubicBezTo>
                      <a:pt x="453" y="8"/>
                      <a:pt x="453" y="8"/>
                      <a:pt x="453" y="8"/>
                    </a:cubicBezTo>
                    <a:cubicBezTo>
                      <a:pt x="456" y="8"/>
                      <a:pt x="459" y="9"/>
                      <a:pt x="461" y="10"/>
                    </a:cubicBezTo>
                    <a:lnTo>
                      <a:pt x="448" y="67"/>
                    </a:lnTo>
                    <a:close/>
                    <a:moveTo>
                      <a:pt x="308" y="65"/>
                    </a:moveTo>
                    <a:cubicBezTo>
                      <a:pt x="295" y="8"/>
                      <a:pt x="295" y="8"/>
                      <a:pt x="295" y="8"/>
                    </a:cubicBezTo>
                    <a:cubicBezTo>
                      <a:pt x="298" y="7"/>
                      <a:pt x="301" y="7"/>
                      <a:pt x="304" y="6"/>
                    </a:cubicBezTo>
                    <a:cubicBezTo>
                      <a:pt x="315" y="64"/>
                      <a:pt x="315" y="64"/>
                      <a:pt x="315" y="64"/>
                    </a:cubicBezTo>
                    <a:cubicBezTo>
                      <a:pt x="312" y="64"/>
                      <a:pt x="310" y="65"/>
                      <a:pt x="308" y="65"/>
                    </a:cubicBezTo>
                    <a:close/>
                    <a:moveTo>
                      <a:pt x="435" y="64"/>
                    </a:moveTo>
                    <a:cubicBezTo>
                      <a:pt x="432" y="63"/>
                      <a:pt x="430" y="63"/>
                      <a:pt x="428" y="63"/>
                    </a:cubicBezTo>
                    <a:cubicBezTo>
                      <a:pt x="437" y="5"/>
                      <a:pt x="437" y="5"/>
                      <a:pt x="437" y="5"/>
                    </a:cubicBezTo>
                    <a:cubicBezTo>
                      <a:pt x="440" y="5"/>
                      <a:pt x="443" y="6"/>
                      <a:pt x="446" y="6"/>
                    </a:cubicBezTo>
                    <a:lnTo>
                      <a:pt x="435" y="64"/>
                    </a:lnTo>
                    <a:close/>
                    <a:moveTo>
                      <a:pt x="321" y="63"/>
                    </a:moveTo>
                    <a:cubicBezTo>
                      <a:pt x="311" y="5"/>
                      <a:pt x="311" y="5"/>
                      <a:pt x="311" y="5"/>
                    </a:cubicBezTo>
                    <a:cubicBezTo>
                      <a:pt x="314" y="5"/>
                      <a:pt x="317" y="4"/>
                      <a:pt x="320" y="4"/>
                    </a:cubicBezTo>
                    <a:cubicBezTo>
                      <a:pt x="328" y="61"/>
                      <a:pt x="328" y="61"/>
                      <a:pt x="328" y="61"/>
                    </a:cubicBezTo>
                    <a:cubicBezTo>
                      <a:pt x="326" y="62"/>
                      <a:pt x="323" y="62"/>
                      <a:pt x="321" y="63"/>
                    </a:cubicBezTo>
                    <a:close/>
                    <a:moveTo>
                      <a:pt x="422" y="62"/>
                    </a:moveTo>
                    <a:cubicBezTo>
                      <a:pt x="419" y="61"/>
                      <a:pt x="417" y="61"/>
                      <a:pt x="414" y="61"/>
                    </a:cubicBezTo>
                    <a:cubicBezTo>
                      <a:pt x="422" y="3"/>
                      <a:pt x="422" y="3"/>
                      <a:pt x="422" y="3"/>
                    </a:cubicBezTo>
                    <a:cubicBezTo>
                      <a:pt x="424" y="3"/>
                      <a:pt x="427" y="3"/>
                      <a:pt x="430" y="4"/>
                    </a:cubicBezTo>
                    <a:lnTo>
                      <a:pt x="422" y="62"/>
                    </a:lnTo>
                    <a:close/>
                    <a:moveTo>
                      <a:pt x="334" y="61"/>
                    </a:moveTo>
                    <a:cubicBezTo>
                      <a:pt x="327" y="3"/>
                      <a:pt x="327" y="3"/>
                      <a:pt x="327" y="3"/>
                    </a:cubicBezTo>
                    <a:cubicBezTo>
                      <a:pt x="330" y="2"/>
                      <a:pt x="332" y="2"/>
                      <a:pt x="335" y="2"/>
                    </a:cubicBezTo>
                    <a:cubicBezTo>
                      <a:pt x="341" y="60"/>
                      <a:pt x="341" y="60"/>
                      <a:pt x="341" y="60"/>
                    </a:cubicBezTo>
                    <a:cubicBezTo>
                      <a:pt x="339" y="60"/>
                      <a:pt x="337" y="60"/>
                      <a:pt x="334" y="61"/>
                    </a:cubicBezTo>
                    <a:close/>
                    <a:moveTo>
                      <a:pt x="408" y="60"/>
                    </a:moveTo>
                    <a:cubicBezTo>
                      <a:pt x="406" y="60"/>
                      <a:pt x="403" y="59"/>
                      <a:pt x="401" y="59"/>
                    </a:cubicBezTo>
                    <a:cubicBezTo>
                      <a:pt x="406" y="1"/>
                      <a:pt x="406" y="1"/>
                      <a:pt x="406" y="1"/>
                    </a:cubicBezTo>
                    <a:cubicBezTo>
                      <a:pt x="409" y="1"/>
                      <a:pt x="412" y="1"/>
                      <a:pt x="414" y="2"/>
                    </a:cubicBezTo>
                    <a:lnTo>
                      <a:pt x="408" y="60"/>
                    </a:lnTo>
                    <a:close/>
                    <a:moveTo>
                      <a:pt x="347" y="59"/>
                    </a:moveTo>
                    <a:cubicBezTo>
                      <a:pt x="342" y="1"/>
                      <a:pt x="342" y="1"/>
                      <a:pt x="342" y="1"/>
                    </a:cubicBezTo>
                    <a:cubicBezTo>
                      <a:pt x="345" y="1"/>
                      <a:pt x="348" y="1"/>
                      <a:pt x="351" y="0"/>
                    </a:cubicBezTo>
                    <a:cubicBezTo>
                      <a:pt x="355" y="59"/>
                      <a:pt x="355" y="59"/>
                      <a:pt x="355" y="59"/>
                    </a:cubicBezTo>
                    <a:cubicBezTo>
                      <a:pt x="352" y="59"/>
                      <a:pt x="350" y="59"/>
                      <a:pt x="347" y="59"/>
                    </a:cubicBezTo>
                    <a:close/>
                    <a:moveTo>
                      <a:pt x="395" y="59"/>
                    </a:moveTo>
                    <a:cubicBezTo>
                      <a:pt x="392" y="59"/>
                      <a:pt x="390" y="58"/>
                      <a:pt x="388" y="58"/>
                    </a:cubicBezTo>
                    <a:cubicBezTo>
                      <a:pt x="390" y="0"/>
                      <a:pt x="390" y="0"/>
                      <a:pt x="390" y="0"/>
                    </a:cubicBezTo>
                    <a:cubicBezTo>
                      <a:pt x="393" y="0"/>
                      <a:pt x="396" y="0"/>
                      <a:pt x="399" y="0"/>
                    </a:cubicBezTo>
                    <a:lnTo>
                      <a:pt x="395" y="59"/>
                    </a:lnTo>
                    <a:close/>
                    <a:moveTo>
                      <a:pt x="361" y="58"/>
                    </a:moveTo>
                    <a:cubicBezTo>
                      <a:pt x="358" y="0"/>
                      <a:pt x="358" y="0"/>
                      <a:pt x="358" y="0"/>
                    </a:cubicBezTo>
                    <a:cubicBezTo>
                      <a:pt x="361" y="0"/>
                      <a:pt x="364" y="0"/>
                      <a:pt x="367" y="0"/>
                    </a:cubicBezTo>
                    <a:cubicBezTo>
                      <a:pt x="368" y="58"/>
                      <a:pt x="368" y="58"/>
                      <a:pt x="368" y="58"/>
                    </a:cubicBezTo>
                    <a:cubicBezTo>
                      <a:pt x="366" y="58"/>
                      <a:pt x="363" y="58"/>
                      <a:pt x="361" y="58"/>
                    </a:cubicBezTo>
                    <a:close/>
                    <a:moveTo>
                      <a:pt x="382" y="58"/>
                    </a:moveTo>
                    <a:cubicBezTo>
                      <a:pt x="379" y="58"/>
                      <a:pt x="377" y="58"/>
                      <a:pt x="375" y="58"/>
                    </a:cubicBezTo>
                    <a:cubicBezTo>
                      <a:pt x="374" y="58"/>
                      <a:pt x="374" y="58"/>
                      <a:pt x="374" y="58"/>
                    </a:cubicBezTo>
                    <a:cubicBezTo>
                      <a:pt x="374" y="23"/>
                      <a:pt x="374" y="23"/>
                      <a:pt x="374" y="23"/>
                    </a:cubicBezTo>
                    <a:cubicBezTo>
                      <a:pt x="374" y="0"/>
                      <a:pt x="374" y="0"/>
                      <a:pt x="374" y="0"/>
                    </a:cubicBezTo>
                    <a:cubicBezTo>
                      <a:pt x="375" y="0"/>
                      <a:pt x="375" y="0"/>
                      <a:pt x="375" y="0"/>
                    </a:cubicBezTo>
                    <a:cubicBezTo>
                      <a:pt x="377" y="0"/>
                      <a:pt x="380" y="0"/>
                      <a:pt x="383" y="0"/>
                    </a:cubicBezTo>
                    <a:lnTo>
                      <a:pt x="382" y="58"/>
                    </a:lnTo>
                    <a:close/>
                    <a:moveTo>
                      <a:pt x="374" y="23"/>
                    </a:moveTo>
                    <a:cubicBezTo>
                      <a:pt x="374" y="29"/>
                      <a:pt x="374" y="29"/>
                      <a:pt x="374" y="29"/>
                    </a:cubicBezTo>
                    <a:cubicBezTo>
                      <a:pt x="374" y="24"/>
                      <a:pt x="374" y="24"/>
                      <a:pt x="374" y="24"/>
                    </a:cubicBezTo>
                    <a:lnTo>
                      <a:pt x="374" y="2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798;p18"/>
              <p:cNvSpPr/>
              <p:nvPr/>
            </p:nvSpPr>
            <p:spPr>
              <a:xfrm>
                <a:off x="5734050" y="4329113"/>
                <a:ext cx="985838" cy="987424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85" extrusionOk="0">
                    <a:moveTo>
                      <a:pt x="293" y="585"/>
                    </a:moveTo>
                    <a:cubicBezTo>
                      <a:pt x="131" y="585"/>
                      <a:pt x="0" y="454"/>
                      <a:pt x="0" y="293"/>
                    </a:cubicBezTo>
                    <a:cubicBezTo>
                      <a:pt x="0" y="131"/>
                      <a:pt x="131" y="0"/>
                      <a:pt x="293" y="0"/>
                    </a:cubicBezTo>
                    <a:cubicBezTo>
                      <a:pt x="454" y="0"/>
                      <a:pt x="585" y="131"/>
                      <a:pt x="585" y="293"/>
                    </a:cubicBezTo>
                    <a:cubicBezTo>
                      <a:pt x="585" y="454"/>
                      <a:pt x="454" y="585"/>
                      <a:pt x="293" y="585"/>
                    </a:cubicBezTo>
                    <a:close/>
                    <a:moveTo>
                      <a:pt x="293" y="5"/>
                    </a:moveTo>
                    <a:cubicBezTo>
                      <a:pt x="134" y="5"/>
                      <a:pt x="5" y="134"/>
                      <a:pt x="5" y="293"/>
                    </a:cubicBezTo>
                    <a:cubicBezTo>
                      <a:pt x="5" y="451"/>
                      <a:pt x="134" y="580"/>
                      <a:pt x="293" y="580"/>
                    </a:cubicBezTo>
                    <a:cubicBezTo>
                      <a:pt x="451" y="580"/>
                      <a:pt x="580" y="451"/>
                      <a:pt x="580" y="293"/>
                    </a:cubicBezTo>
                    <a:cubicBezTo>
                      <a:pt x="580" y="134"/>
                      <a:pt x="451" y="5"/>
                      <a:pt x="293" y="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18"/>
              <p:cNvSpPr/>
              <p:nvPr/>
            </p:nvSpPr>
            <p:spPr>
              <a:xfrm>
                <a:off x="5738813" y="4333875"/>
                <a:ext cx="974725" cy="976313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9" extrusionOk="0">
                    <a:moveTo>
                      <a:pt x="290" y="0"/>
                    </a:moveTo>
                    <a:cubicBezTo>
                      <a:pt x="289" y="0"/>
                      <a:pt x="289" y="0"/>
                      <a:pt x="289" y="0"/>
                    </a:cubicBezTo>
                    <a:cubicBezTo>
                      <a:pt x="289" y="0"/>
                      <a:pt x="289" y="0"/>
                      <a:pt x="289" y="0"/>
                    </a:cubicBezTo>
                    <a:cubicBezTo>
                      <a:pt x="289" y="0"/>
                      <a:pt x="289" y="0"/>
                      <a:pt x="289" y="0"/>
                    </a:cubicBezTo>
                    <a:cubicBezTo>
                      <a:pt x="289" y="0"/>
                      <a:pt x="289" y="0"/>
                      <a:pt x="289" y="0"/>
                    </a:cubicBezTo>
                    <a:cubicBezTo>
                      <a:pt x="289" y="0"/>
                      <a:pt x="289" y="0"/>
                      <a:pt x="289" y="0"/>
                    </a:cubicBezTo>
                    <a:cubicBezTo>
                      <a:pt x="288" y="0"/>
                      <a:pt x="287" y="0"/>
                      <a:pt x="287" y="0"/>
                    </a:cubicBezTo>
                    <a:cubicBezTo>
                      <a:pt x="287" y="49"/>
                      <a:pt x="287" y="49"/>
                      <a:pt x="287" y="49"/>
                    </a:cubicBezTo>
                    <a:cubicBezTo>
                      <a:pt x="288" y="49"/>
                      <a:pt x="289" y="49"/>
                      <a:pt x="290" y="49"/>
                    </a:cubicBezTo>
                    <a:lnTo>
                      <a:pt x="290" y="0"/>
                    </a:lnTo>
                    <a:close/>
                    <a:moveTo>
                      <a:pt x="234" y="5"/>
                    </a:moveTo>
                    <a:cubicBezTo>
                      <a:pt x="233" y="6"/>
                      <a:pt x="233" y="6"/>
                      <a:pt x="232" y="6"/>
                    </a:cubicBezTo>
                    <a:cubicBezTo>
                      <a:pt x="232" y="6"/>
                      <a:pt x="232" y="6"/>
                      <a:pt x="232" y="6"/>
                    </a:cubicBezTo>
                    <a:cubicBezTo>
                      <a:pt x="232" y="6"/>
                      <a:pt x="232" y="6"/>
                      <a:pt x="232" y="6"/>
                    </a:cubicBezTo>
                    <a:cubicBezTo>
                      <a:pt x="232" y="6"/>
                      <a:pt x="232" y="6"/>
                      <a:pt x="232" y="6"/>
                    </a:cubicBezTo>
                    <a:cubicBezTo>
                      <a:pt x="232" y="6"/>
                      <a:pt x="232" y="6"/>
                      <a:pt x="232" y="6"/>
                    </a:cubicBezTo>
                    <a:cubicBezTo>
                      <a:pt x="231" y="6"/>
                      <a:pt x="231" y="6"/>
                      <a:pt x="231" y="6"/>
                    </a:cubicBezTo>
                    <a:cubicBezTo>
                      <a:pt x="241" y="54"/>
                      <a:pt x="241" y="54"/>
                      <a:pt x="241" y="54"/>
                    </a:cubicBezTo>
                    <a:cubicBezTo>
                      <a:pt x="242" y="54"/>
                      <a:pt x="243" y="54"/>
                      <a:pt x="243" y="54"/>
                    </a:cubicBezTo>
                    <a:lnTo>
                      <a:pt x="234" y="5"/>
                    </a:lnTo>
                    <a:close/>
                    <a:moveTo>
                      <a:pt x="181" y="21"/>
                    </a:moveTo>
                    <a:cubicBezTo>
                      <a:pt x="180" y="22"/>
                      <a:pt x="179" y="22"/>
                      <a:pt x="179" y="22"/>
                    </a:cubicBezTo>
                    <a:cubicBezTo>
                      <a:pt x="179" y="22"/>
                      <a:pt x="179" y="22"/>
                      <a:pt x="179" y="22"/>
                    </a:cubicBezTo>
                    <a:cubicBezTo>
                      <a:pt x="179" y="22"/>
                      <a:pt x="179" y="22"/>
                      <a:pt x="179" y="22"/>
                    </a:cubicBezTo>
                    <a:cubicBezTo>
                      <a:pt x="179" y="22"/>
                      <a:pt x="179" y="22"/>
                      <a:pt x="179" y="22"/>
                    </a:cubicBezTo>
                    <a:cubicBezTo>
                      <a:pt x="179" y="22"/>
                      <a:pt x="179" y="22"/>
                      <a:pt x="179" y="22"/>
                    </a:cubicBezTo>
                    <a:cubicBezTo>
                      <a:pt x="178" y="22"/>
                      <a:pt x="178" y="22"/>
                      <a:pt x="178" y="22"/>
                    </a:cubicBezTo>
                    <a:cubicBezTo>
                      <a:pt x="197" y="68"/>
                      <a:pt x="197" y="68"/>
                      <a:pt x="197" y="68"/>
                    </a:cubicBezTo>
                    <a:cubicBezTo>
                      <a:pt x="198" y="67"/>
                      <a:pt x="198" y="67"/>
                      <a:pt x="199" y="67"/>
                    </a:cubicBezTo>
                    <a:lnTo>
                      <a:pt x="181" y="21"/>
                    </a:lnTo>
                    <a:close/>
                    <a:moveTo>
                      <a:pt x="131" y="47"/>
                    </a:moveTo>
                    <a:cubicBezTo>
                      <a:pt x="131" y="47"/>
                      <a:pt x="130" y="48"/>
                      <a:pt x="130" y="48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29" y="48"/>
                      <a:pt x="129" y="48"/>
                      <a:pt x="129" y="48"/>
                    </a:cubicBezTo>
                    <a:cubicBezTo>
                      <a:pt x="129" y="48"/>
                      <a:pt x="129" y="48"/>
                      <a:pt x="129" y="48"/>
                    </a:cubicBezTo>
                    <a:cubicBezTo>
                      <a:pt x="129" y="49"/>
                      <a:pt x="129" y="49"/>
                      <a:pt x="129" y="49"/>
                    </a:cubicBezTo>
                    <a:cubicBezTo>
                      <a:pt x="156" y="90"/>
                      <a:pt x="156" y="90"/>
                      <a:pt x="156" y="90"/>
                    </a:cubicBezTo>
                    <a:cubicBezTo>
                      <a:pt x="157" y="89"/>
                      <a:pt x="157" y="89"/>
                      <a:pt x="158" y="88"/>
                    </a:cubicBezTo>
                    <a:lnTo>
                      <a:pt x="131" y="47"/>
                    </a:lnTo>
                    <a:close/>
                    <a:moveTo>
                      <a:pt x="88" y="82"/>
                    </a:moveTo>
                    <a:cubicBezTo>
                      <a:pt x="87" y="82"/>
                      <a:pt x="87" y="83"/>
                      <a:pt x="87" y="83"/>
                    </a:cubicBezTo>
                    <a:cubicBezTo>
                      <a:pt x="87" y="83"/>
                      <a:pt x="87" y="83"/>
                      <a:pt x="87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4"/>
                      <a:pt x="86" y="84"/>
                      <a:pt x="86" y="84"/>
                    </a:cubicBezTo>
                    <a:cubicBezTo>
                      <a:pt x="120" y="119"/>
                      <a:pt x="120" y="119"/>
                      <a:pt x="120" y="119"/>
                    </a:cubicBezTo>
                    <a:cubicBezTo>
                      <a:pt x="121" y="118"/>
                      <a:pt x="121" y="118"/>
                      <a:pt x="122" y="117"/>
                    </a:cubicBezTo>
                    <a:lnTo>
                      <a:pt x="88" y="82"/>
                    </a:lnTo>
                    <a:close/>
                    <a:moveTo>
                      <a:pt x="52" y="125"/>
                    </a:moveTo>
                    <a:cubicBezTo>
                      <a:pt x="51" y="125"/>
                      <a:pt x="51" y="125"/>
                      <a:pt x="51" y="125"/>
                    </a:cubicBezTo>
                    <a:cubicBezTo>
                      <a:pt x="51" y="125"/>
                      <a:pt x="51" y="125"/>
                      <a:pt x="51" y="125"/>
                    </a:cubicBezTo>
                    <a:cubicBezTo>
                      <a:pt x="51" y="125"/>
                      <a:pt x="51" y="125"/>
                      <a:pt x="51" y="125"/>
                    </a:cubicBezTo>
                    <a:cubicBezTo>
                      <a:pt x="51" y="125"/>
                      <a:pt x="51" y="125"/>
                      <a:pt x="51" y="125"/>
                    </a:cubicBezTo>
                    <a:cubicBezTo>
                      <a:pt x="51" y="125"/>
                      <a:pt x="51" y="125"/>
                      <a:pt x="51" y="125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0" y="127"/>
                      <a:pt x="50" y="127"/>
                      <a:pt x="50" y="127"/>
                    </a:cubicBezTo>
                    <a:cubicBezTo>
                      <a:pt x="91" y="155"/>
                      <a:pt x="91" y="155"/>
                      <a:pt x="91" y="155"/>
                    </a:cubicBezTo>
                    <a:cubicBezTo>
                      <a:pt x="91" y="154"/>
                      <a:pt x="92" y="153"/>
                      <a:pt x="92" y="153"/>
                    </a:cubicBezTo>
                    <a:lnTo>
                      <a:pt x="52" y="125"/>
                    </a:lnTo>
                    <a:close/>
                    <a:moveTo>
                      <a:pt x="24" y="173"/>
                    </a:moveTo>
                    <a:cubicBezTo>
                      <a:pt x="24" y="173"/>
                      <a:pt x="24" y="173"/>
                      <a:pt x="24" y="173"/>
                    </a:cubicBezTo>
                    <a:cubicBezTo>
                      <a:pt x="24" y="173"/>
                      <a:pt x="24" y="173"/>
                      <a:pt x="24" y="173"/>
                    </a:cubicBezTo>
                    <a:cubicBezTo>
                      <a:pt x="24" y="173"/>
                      <a:pt x="24" y="173"/>
                      <a:pt x="24" y="173"/>
                    </a:cubicBezTo>
                    <a:cubicBezTo>
                      <a:pt x="24" y="174"/>
                      <a:pt x="24" y="175"/>
                      <a:pt x="23" y="176"/>
                    </a:cubicBezTo>
                    <a:cubicBezTo>
                      <a:pt x="23" y="176"/>
                      <a:pt x="23" y="176"/>
                      <a:pt x="23" y="176"/>
                    </a:cubicBezTo>
                    <a:cubicBezTo>
                      <a:pt x="23" y="176"/>
                      <a:pt x="23" y="176"/>
                      <a:pt x="23" y="176"/>
                    </a:cubicBezTo>
                    <a:cubicBezTo>
                      <a:pt x="23" y="176"/>
                      <a:pt x="23" y="176"/>
                      <a:pt x="23" y="176"/>
                    </a:cubicBezTo>
                    <a:cubicBezTo>
                      <a:pt x="23" y="176"/>
                      <a:pt x="23" y="176"/>
                      <a:pt x="23" y="176"/>
                    </a:cubicBezTo>
                    <a:cubicBezTo>
                      <a:pt x="68" y="195"/>
                      <a:pt x="68" y="195"/>
                      <a:pt x="68" y="195"/>
                    </a:cubicBezTo>
                    <a:cubicBezTo>
                      <a:pt x="69" y="194"/>
                      <a:pt x="69" y="194"/>
                      <a:pt x="69" y="193"/>
                    </a:cubicBezTo>
                    <a:lnTo>
                      <a:pt x="24" y="173"/>
                    </a:lnTo>
                    <a:close/>
                    <a:moveTo>
                      <a:pt x="7" y="226"/>
                    </a:moveTo>
                    <a:cubicBezTo>
                      <a:pt x="7" y="227"/>
                      <a:pt x="7" y="227"/>
                      <a:pt x="7" y="228"/>
                    </a:cubicBezTo>
                    <a:cubicBezTo>
                      <a:pt x="7" y="228"/>
                      <a:pt x="7" y="228"/>
                      <a:pt x="7" y="228"/>
                    </a:cubicBezTo>
                    <a:cubicBezTo>
                      <a:pt x="7" y="228"/>
                      <a:pt x="7" y="228"/>
                      <a:pt x="7" y="228"/>
                    </a:cubicBezTo>
                    <a:cubicBezTo>
                      <a:pt x="6" y="229"/>
                      <a:pt x="6" y="229"/>
                      <a:pt x="6" y="229"/>
                    </a:cubicBezTo>
                    <a:cubicBezTo>
                      <a:pt x="54" y="239"/>
                      <a:pt x="54" y="239"/>
                      <a:pt x="54" y="239"/>
                    </a:cubicBezTo>
                    <a:cubicBezTo>
                      <a:pt x="55" y="238"/>
                      <a:pt x="55" y="238"/>
                      <a:pt x="55" y="237"/>
                    </a:cubicBezTo>
                    <a:cubicBezTo>
                      <a:pt x="7" y="226"/>
                      <a:pt x="7" y="226"/>
                      <a:pt x="7" y="226"/>
                    </a:cubicBezTo>
                    <a:close/>
                    <a:moveTo>
                      <a:pt x="0" y="281"/>
                    </a:moveTo>
                    <a:cubicBezTo>
                      <a:pt x="0" y="281"/>
                      <a:pt x="0" y="281"/>
                      <a:pt x="0" y="281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49" y="285"/>
                      <a:pt x="49" y="285"/>
                      <a:pt x="49" y="285"/>
                    </a:cubicBezTo>
                    <a:cubicBezTo>
                      <a:pt x="49" y="284"/>
                      <a:pt x="49" y="284"/>
                      <a:pt x="49" y="283"/>
                    </a:cubicBezTo>
                    <a:lnTo>
                      <a:pt x="0" y="281"/>
                    </a:lnTo>
                    <a:close/>
                    <a:moveTo>
                      <a:pt x="52" y="329"/>
                    </a:moveTo>
                    <a:cubicBezTo>
                      <a:pt x="4" y="337"/>
                      <a:pt x="4" y="337"/>
                      <a:pt x="4" y="337"/>
                    </a:cubicBezTo>
                    <a:cubicBezTo>
                      <a:pt x="4" y="338"/>
                      <a:pt x="4" y="338"/>
                      <a:pt x="4" y="338"/>
                    </a:cubicBezTo>
                    <a:cubicBezTo>
                      <a:pt x="4" y="338"/>
                      <a:pt x="4" y="338"/>
                      <a:pt x="4" y="338"/>
                    </a:cubicBezTo>
                    <a:cubicBezTo>
                      <a:pt x="4" y="339"/>
                      <a:pt x="4" y="339"/>
                      <a:pt x="4" y="340"/>
                    </a:cubicBezTo>
                    <a:cubicBezTo>
                      <a:pt x="4" y="340"/>
                      <a:pt x="4" y="340"/>
                      <a:pt x="4" y="340"/>
                    </a:cubicBezTo>
                    <a:cubicBezTo>
                      <a:pt x="4" y="340"/>
                      <a:pt x="4" y="340"/>
                      <a:pt x="4" y="340"/>
                    </a:cubicBezTo>
                    <a:cubicBezTo>
                      <a:pt x="53" y="331"/>
                      <a:pt x="53" y="331"/>
                      <a:pt x="53" y="331"/>
                    </a:cubicBezTo>
                    <a:cubicBezTo>
                      <a:pt x="53" y="331"/>
                      <a:pt x="52" y="330"/>
                      <a:pt x="52" y="329"/>
                    </a:cubicBezTo>
                    <a:close/>
                    <a:moveTo>
                      <a:pt x="64" y="374"/>
                    </a:moveTo>
                    <a:cubicBezTo>
                      <a:pt x="18" y="391"/>
                      <a:pt x="18" y="391"/>
                      <a:pt x="18" y="391"/>
                    </a:cubicBezTo>
                    <a:cubicBezTo>
                      <a:pt x="19" y="392"/>
                      <a:pt x="19" y="393"/>
                      <a:pt x="19" y="394"/>
                    </a:cubicBezTo>
                    <a:cubicBezTo>
                      <a:pt x="65" y="376"/>
                      <a:pt x="65" y="376"/>
                      <a:pt x="65" y="376"/>
                    </a:cubicBezTo>
                    <a:cubicBezTo>
                      <a:pt x="65" y="375"/>
                      <a:pt x="64" y="374"/>
                      <a:pt x="64" y="374"/>
                    </a:cubicBezTo>
                    <a:close/>
                    <a:moveTo>
                      <a:pt x="84" y="415"/>
                    </a:moveTo>
                    <a:cubicBezTo>
                      <a:pt x="43" y="441"/>
                      <a:pt x="43" y="441"/>
                      <a:pt x="43" y="441"/>
                    </a:cubicBezTo>
                    <a:cubicBezTo>
                      <a:pt x="43" y="441"/>
                      <a:pt x="43" y="442"/>
                      <a:pt x="44" y="442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86" y="417"/>
                      <a:pt x="86" y="417"/>
                      <a:pt x="86" y="417"/>
                    </a:cubicBezTo>
                    <a:cubicBezTo>
                      <a:pt x="85" y="417"/>
                      <a:pt x="85" y="416"/>
                      <a:pt x="84" y="415"/>
                    </a:cubicBezTo>
                    <a:close/>
                    <a:moveTo>
                      <a:pt x="112" y="452"/>
                    </a:moveTo>
                    <a:cubicBezTo>
                      <a:pt x="76" y="485"/>
                      <a:pt x="76" y="485"/>
                      <a:pt x="76" y="485"/>
                    </a:cubicBezTo>
                    <a:cubicBezTo>
                      <a:pt x="77" y="486"/>
                      <a:pt x="77" y="486"/>
                      <a:pt x="77" y="486"/>
                    </a:cubicBezTo>
                    <a:cubicBezTo>
                      <a:pt x="77" y="486"/>
                      <a:pt x="77" y="486"/>
                      <a:pt x="77" y="486"/>
                    </a:cubicBezTo>
                    <a:cubicBezTo>
                      <a:pt x="77" y="486"/>
                      <a:pt x="77" y="486"/>
                      <a:pt x="77" y="486"/>
                    </a:cubicBezTo>
                    <a:cubicBezTo>
                      <a:pt x="77" y="486"/>
                      <a:pt x="77" y="486"/>
                      <a:pt x="77" y="486"/>
                    </a:cubicBezTo>
                    <a:cubicBezTo>
                      <a:pt x="77" y="486"/>
                      <a:pt x="77" y="486"/>
                      <a:pt x="77" y="486"/>
                    </a:cubicBezTo>
                    <a:cubicBezTo>
                      <a:pt x="77" y="487"/>
                      <a:pt x="78" y="487"/>
                      <a:pt x="78" y="487"/>
                    </a:cubicBezTo>
                    <a:cubicBezTo>
                      <a:pt x="78" y="487"/>
                      <a:pt x="78" y="487"/>
                      <a:pt x="78" y="487"/>
                    </a:cubicBezTo>
                    <a:cubicBezTo>
                      <a:pt x="78" y="487"/>
                      <a:pt x="78" y="487"/>
                      <a:pt x="78" y="487"/>
                    </a:cubicBezTo>
                    <a:cubicBezTo>
                      <a:pt x="78" y="488"/>
                      <a:pt x="78" y="488"/>
                      <a:pt x="78" y="488"/>
                    </a:cubicBezTo>
                    <a:cubicBezTo>
                      <a:pt x="78" y="488"/>
                      <a:pt x="78" y="488"/>
                      <a:pt x="78" y="488"/>
                    </a:cubicBezTo>
                    <a:cubicBezTo>
                      <a:pt x="114" y="454"/>
                      <a:pt x="114" y="454"/>
                      <a:pt x="114" y="454"/>
                    </a:cubicBezTo>
                    <a:cubicBezTo>
                      <a:pt x="113" y="453"/>
                      <a:pt x="113" y="453"/>
                      <a:pt x="112" y="452"/>
                    </a:cubicBezTo>
                    <a:close/>
                    <a:moveTo>
                      <a:pt x="147" y="483"/>
                    </a:moveTo>
                    <a:cubicBezTo>
                      <a:pt x="118" y="523"/>
                      <a:pt x="118" y="523"/>
                      <a:pt x="118" y="523"/>
                    </a:cubicBezTo>
                    <a:cubicBezTo>
                      <a:pt x="119" y="523"/>
                      <a:pt x="119" y="523"/>
                      <a:pt x="119" y="523"/>
                    </a:cubicBezTo>
                    <a:cubicBezTo>
                      <a:pt x="119" y="523"/>
                      <a:pt x="119" y="523"/>
                      <a:pt x="119" y="523"/>
                    </a:cubicBezTo>
                    <a:cubicBezTo>
                      <a:pt x="119" y="523"/>
                      <a:pt x="119" y="523"/>
                      <a:pt x="119" y="523"/>
                    </a:cubicBezTo>
                    <a:cubicBezTo>
                      <a:pt x="119" y="524"/>
                      <a:pt x="119" y="524"/>
                      <a:pt x="119" y="524"/>
                    </a:cubicBezTo>
                    <a:cubicBezTo>
                      <a:pt x="119" y="524"/>
                      <a:pt x="119" y="524"/>
                      <a:pt x="119" y="524"/>
                    </a:cubicBezTo>
                    <a:cubicBezTo>
                      <a:pt x="120" y="524"/>
                      <a:pt x="120" y="524"/>
                      <a:pt x="120" y="524"/>
                    </a:cubicBezTo>
                    <a:cubicBezTo>
                      <a:pt x="120" y="524"/>
                      <a:pt x="120" y="524"/>
                      <a:pt x="120" y="524"/>
                    </a:cubicBezTo>
                    <a:cubicBezTo>
                      <a:pt x="149" y="485"/>
                      <a:pt x="149" y="485"/>
                      <a:pt x="149" y="485"/>
                    </a:cubicBezTo>
                    <a:cubicBezTo>
                      <a:pt x="148" y="484"/>
                      <a:pt x="147" y="484"/>
                      <a:pt x="147" y="483"/>
                    </a:cubicBezTo>
                    <a:close/>
                    <a:moveTo>
                      <a:pt x="187" y="507"/>
                    </a:moveTo>
                    <a:cubicBezTo>
                      <a:pt x="165" y="551"/>
                      <a:pt x="165" y="551"/>
                      <a:pt x="165" y="551"/>
                    </a:cubicBezTo>
                    <a:cubicBezTo>
                      <a:pt x="166" y="552"/>
                      <a:pt x="167" y="552"/>
                      <a:pt x="167" y="552"/>
                    </a:cubicBezTo>
                    <a:cubicBezTo>
                      <a:pt x="167" y="552"/>
                      <a:pt x="167" y="552"/>
                      <a:pt x="167" y="552"/>
                    </a:cubicBezTo>
                    <a:cubicBezTo>
                      <a:pt x="168" y="552"/>
                      <a:pt x="168" y="552"/>
                      <a:pt x="168" y="552"/>
                    </a:cubicBezTo>
                    <a:cubicBezTo>
                      <a:pt x="168" y="552"/>
                      <a:pt x="168" y="552"/>
                      <a:pt x="168" y="552"/>
                    </a:cubicBezTo>
                    <a:cubicBezTo>
                      <a:pt x="168" y="552"/>
                      <a:pt x="168" y="552"/>
                      <a:pt x="168" y="552"/>
                    </a:cubicBezTo>
                    <a:cubicBezTo>
                      <a:pt x="168" y="553"/>
                      <a:pt x="168" y="553"/>
                      <a:pt x="168" y="553"/>
                    </a:cubicBezTo>
                    <a:cubicBezTo>
                      <a:pt x="189" y="508"/>
                      <a:pt x="189" y="508"/>
                      <a:pt x="189" y="508"/>
                    </a:cubicBezTo>
                    <a:cubicBezTo>
                      <a:pt x="188" y="508"/>
                      <a:pt x="187" y="507"/>
                      <a:pt x="187" y="507"/>
                    </a:cubicBezTo>
                    <a:close/>
                    <a:moveTo>
                      <a:pt x="230" y="523"/>
                    </a:move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9" y="570"/>
                      <a:pt x="219" y="570"/>
                      <a:pt x="219" y="570"/>
                    </a:cubicBezTo>
                    <a:cubicBezTo>
                      <a:pt x="219" y="570"/>
                      <a:pt x="219" y="570"/>
                      <a:pt x="219" y="570"/>
                    </a:cubicBezTo>
                    <a:cubicBezTo>
                      <a:pt x="219" y="570"/>
                      <a:pt x="219" y="570"/>
                      <a:pt x="219" y="570"/>
                    </a:cubicBezTo>
                    <a:cubicBezTo>
                      <a:pt x="219" y="570"/>
                      <a:pt x="219" y="570"/>
                      <a:pt x="219" y="570"/>
                    </a:cubicBezTo>
                    <a:cubicBezTo>
                      <a:pt x="219" y="571"/>
                      <a:pt x="219" y="571"/>
                      <a:pt x="219" y="571"/>
                    </a:cubicBezTo>
                    <a:cubicBezTo>
                      <a:pt x="219" y="571"/>
                      <a:pt x="219" y="571"/>
                      <a:pt x="219" y="571"/>
                    </a:cubicBezTo>
                    <a:cubicBezTo>
                      <a:pt x="219" y="571"/>
                      <a:pt x="219" y="571"/>
                      <a:pt x="219" y="571"/>
                    </a:cubicBezTo>
                    <a:cubicBezTo>
                      <a:pt x="220" y="571"/>
                      <a:pt x="220" y="571"/>
                      <a:pt x="221" y="571"/>
                    </a:cubicBezTo>
                    <a:cubicBezTo>
                      <a:pt x="232" y="523"/>
                      <a:pt x="232" y="523"/>
                      <a:pt x="232" y="523"/>
                    </a:cubicBezTo>
                    <a:cubicBezTo>
                      <a:pt x="232" y="523"/>
                      <a:pt x="231" y="523"/>
                      <a:pt x="230" y="523"/>
                    </a:cubicBezTo>
                    <a:close/>
                    <a:moveTo>
                      <a:pt x="276" y="530"/>
                    </a:moveTo>
                    <a:cubicBezTo>
                      <a:pt x="273" y="579"/>
                      <a:pt x="273" y="579"/>
                      <a:pt x="273" y="579"/>
                    </a:cubicBezTo>
                    <a:cubicBezTo>
                      <a:pt x="273" y="579"/>
                      <a:pt x="273" y="579"/>
                      <a:pt x="273" y="579"/>
                    </a:cubicBezTo>
                    <a:cubicBezTo>
                      <a:pt x="273" y="579"/>
                      <a:pt x="273" y="579"/>
                      <a:pt x="273" y="579"/>
                    </a:cubicBezTo>
                    <a:cubicBezTo>
                      <a:pt x="274" y="579"/>
                      <a:pt x="274" y="579"/>
                      <a:pt x="274" y="579"/>
                    </a:cubicBezTo>
                    <a:cubicBezTo>
                      <a:pt x="274" y="579"/>
                      <a:pt x="274" y="579"/>
                      <a:pt x="274" y="579"/>
                    </a:cubicBezTo>
                    <a:cubicBezTo>
                      <a:pt x="274" y="579"/>
                      <a:pt x="274" y="579"/>
                      <a:pt x="274" y="579"/>
                    </a:cubicBezTo>
                    <a:cubicBezTo>
                      <a:pt x="274" y="579"/>
                      <a:pt x="275" y="579"/>
                      <a:pt x="276" y="579"/>
                    </a:cubicBezTo>
                    <a:cubicBezTo>
                      <a:pt x="278" y="530"/>
                      <a:pt x="278" y="530"/>
                      <a:pt x="278" y="530"/>
                    </a:cubicBezTo>
                    <a:cubicBezTo>
                      <a:pt x="277" y="530"/>
                      <a:pt x="277" y="530"/>
                      <a:pt x="276" y="530"/>
                    </a:cubicBezTo>
                    <a:close/>
                    <a:moveTo>
                      <a:pt x="325" y="528"/>
                    </a:moveTo>
                    <a:cubicBezTo>
                      <a:pt x="324" y="528"/>
                      <a:pt x="323" y="528"/>
                      <a:pt x="322" y="528"/>
                    </a:cubicBezTo>
                    <a:cubicBezTo>
                      <a:pt x="329" y="577"/>
                      <a:pt x="329" y="577"/>
                      <a:pt x="329" y="577"/>
                    </a:cubicBezTo>
                    <a:cubicBezTo>
                      <a:pt x="329" y="577"/>
                      <a:pt x="329" y="577"/>
                      <a:pt x="329" y="577"/>
                    </a:cubicBezTo>
                    <a:cubicBezTo>
                      <a:pt x="330" y="576"/>
                      <a:pt x="331" y="576"/>
                      <a:pt x="332" y="576"/>
                    </a:cubicBezTo>
                    <a:lnTo>
                      <a:pt x="325" y="528"/>
                    </a:lnTo>
                    <a:close/>
                    <a:moveTo>
                      <a:pt x="369" y="516"/>
                    </a:moveTo>
                    <a:cubicBezTo>
                      <a:pt x="369" y="517"/>
                      <a:pt x="368" y="517"/>
                      <a:pt x="367" y="517"/>
                    </a:cubicBezTo>
                    <a:cubicBezTo>
                      <a:pt x="383" y="564"/>
                      <a:pt x="383" y="564"/>
                      <a:pt x="383" y="564"/>
                    </a:cubicBezTo>
                    <a:cubicBezTo>
                      <a:pt x="384" y="563"/>
                      <a:pt x="384" y="563"/>
                      <a:pt x="384" y="563"/>
                    </a:cubicBezTo>
                    <a:cubicBezTo>
                      <a:pt x="384" y="563"/>
                      <a:pt x="384" y="563"/>
                      <a:pt x="384" y="563"/>
                    </a:cubicBezTo>
                    <a:cubicBezTo>
                      <a:pt x="384" y="563"/>
                      <a:pt x="384" y="563"/>
                      <a:pt x="384" y="563"/>
                    </a:cubicBezTo>
                    <a:cubicBezTo>
                      <a:pt x="385" y="563"/>
                      <a:pt x="385" y="563"/>
                      <a:pt x="386" y="563"/>
                    </a:cubicBezTo>
                    <a:lnTo>
                      <a:pt x="369" y="516"/>
                    </a:lnTo>
                    <a:close/>
                    <a:moveTo>
                      <a:pt x="411" y="497"/>
                    </a:moveTo>
                    <a:cubicBezTo>
                      <a:pt x="411" y="497"/>
                      <a:pt x="410" y="498"/>
                      <a:pt x="409" y="498"/>
                    </a:cubicBezTo>
                    <a:cubicBezTo>
                      <a:pt x="434" y="541"/>
                      <a:pt x="434" y="541"/>
                      <a:pt x="434" y="541"/>
                    </a:cubicBezTo>
                    <a:cubicBezTo>
                      <a:pt x="434" y="541"/>
                      <a:pt x="434" y="541"/>
                      <a:pt x="434" y="541"/>
                    </a:cubicBezTo>
                    <a:cubicBezTo>
                      <a:pt x="434" y="541"/>
                      <a:pt x="434" y="541"/>
                      <a:pt x="434" y="541"/>
                    </a:cubicBezTo>
                    <a:cubicBezTo>
                      <a:pt x="434" y="541"/>
                      <a:pt x="434" y="541"/>
                      <a:pt x="434" y="541"/>
                    </a:cubicBezTo>
                    <a:cubicBezTo>
                      <a:pt x="435" y="540"/>
                      <a:pt x="436" y="540"/>
                      <a:pt x="436" y="539"/>
                    </a:cubicBezTo>
                    <a:lnTo>
                      <a:pt x="411" y="497"/>
                    </a:lnTo>
                    <a:close/>
                    <a:moveTo>
                      <a:pt x="449" y="470"/>
                    </a:moveTo>
                    <a:cubicBezTo>
                      <a:pt x="448" y="470"/>
                      <a:pt x="448" y="471"/>
                      <a:pt x="447" y="471"/>
                    </a:cubicBezTo>
                    <a:cubicBezTo>
                      <a:pt x="479" y="508"/>
                      <a:pt x="479" y="508"/>
                      <a:pt x="479" y="508"/>
                    </a:cubicBezTo>
                    <a:cubicBezTo>
                      <a:pt x="480" y="508"/>
                      <a:pt x="480" y="508"/>
                      <a:pt x="480" y="508"/>
                    </a:cubicBezTo>
                    <a:cubicBezTo>
                      <a:pt x="480" y="507"/>
                      <a:pt x="480" y="507"/>
                      <a:pt x="480" y="507"/>
                    </a:cubicBezTo>
                    <a:cubicBezTo>
                      <a:pt x="480" y="507"/>
                      <a:pt x="480" y="507"/>
                      <a:pt x="480" y="507"/>
                    </a:cubicBezTo>
                    <a:cubicBezTo>
                      <a:pt x="481" y="507"/>
                      <a:pt x="481" y="507"/>
                      <a:pt x="481" y="507"/>
                    </a:cubicBezTo>
                    <a:lnTo>
                      <a:pt x="449" y="470"/>
                    </a:lnTo>
                    <a:close/>
                    <a:moveTo>
                      <a:pt x="480" y="436"/>
                    </a:moveTo>
                    <a:cubicBezTo>
                      <a:pt x="480" y="437"/>
                      <a:pt x="479" y="437"/>
                      <a:pt x="479" y="438"/>
                    </a:cubicBezTo>
                    <a:cubicBezTo>
                      <a:pt x="518" y="468"/>
                      <a:pt x="518" y="468"/>
                      <a:pt x="518" y="468"/>
                    </a:cubicBezTo>
                    <a:cubicBezTo>
                      <a:pt x="518" y="467"/>
                      <a:pt x="519" y="467"/>
                      <a:pt x="519" y="466"/>
                    </a:cubicBezTo>
                    <a:cubicBezTo>
                      <a:pt x="519" y="466"/>
                      <a:pt x="519" y="466"/>
                      <a:pt x="519" y="466"/>
                    </a:cubicBezTo>
                    <a:cubicBezTo>
                      <a:pt x="519" y="466"/>
                      <a:pt x="519" y="466"/>
                      <a:pt x="519" y="466"/>
                    </a:cubicBezTo>
                    <a:cubicBezTo>
                      <a:pt x="519" y="466"/>
                      <a:pt x="519" y="466"/>
                      <a:pt x="519" y="466"/>
                    </a:cubicBezTo>
                    <a:cubicBezTo>
                      <a:pt x="519" y="466"/>
                      <a:pt x="519" y="466"/>
                      <a:pt x="519" y="466"/>
                    </a:cubicBezTo>
                    <a:lnTo>
                      <a:pt x="480" y="436"/>
                    </a:lnTo>
                    <a:close/>
                    <a:moveTo>
                      <a:pt x="505" y="397"/>
                    </a:moveTo>
                    <a:cubicBezTo>
                      <a:pt x="505" y="397"/>
                      <a:pt x="504" y="398"/>
                      <a:pt x="504" y="399"/>
                    </a:cubicBezTo>
                    <a:cubicBezTo>
                      <a:pt x="548" y="421"/>
                      <a:pt x="548" y="421"/>
                      <a:pt x="548" y="421"/>
                    </a:cubicBezTo>
                    <a:cubicBezTo>
                      <a:pt x="548" y="421"/>
                      <a:pt x="548" y="420"/>
                      <a:pt x="548" y="420"/>
                    </a:cubicBezTo>
                    <a:cubicBezTo>
                      <a:pt x="548" y="420"/>
                      <a:pt x="548" y="420"/>
                      <a:pt x="548" y="420"/>
                    </a:cubicBezTo>
                    <a:cubicBezTo>
                      <a:pt x="548" y="419"/>
                      <a:pt x="548" y="419"/>
                      <a:pt x="548" y="419"/>
                    </a:cubicBezTo>
                    <a:cubicBezTo>
                      <a:pt x="548" y="419"/>
                      <a:pt x="548" y="419"/>
                      <a:pt x="548" y="419"/>
                    </a:cubicBezTo>
                    <a:cubicBezTo>
                      <a:pt x="548" y="419"/>
                      <a:pt x="548" y="419"/>
                      <a:pt x="548" y="419"/>
                    </a:cubicBezTo>
                    <a:cubicBezTo>
                      <a:pt x="549" y="418"/>
                      <a:pt x="549" y="418"/>
                      <a:pt x="549" y="418"/>
                    </a:cubicBezTo>
                    <a:lnTo>
                      <a:pt x="505" y="397"/>
                    </a:lnTo>
                    <a:close/>
                    <a:moveTo>
                      <a:pt x="521" y="353"/>
                    </a:moveTo>
                    <a:cubicBezTo>
                      <a:pt x="521" y="354"/>
                      <a:pt x="521" y="355"/>
                      <a:pt x="521" y="356"/>
                    </a:cubicBezTo>
                    <a:cubicBezTo>
                      <a:pt x="568" y="369"/>
                      <a:pt x="568" y="369"/>
                      <a:pt x="568" y="369"/>
                    </a:cubicBezTo>
                    <a:cubicBezTo>
                      <a:pt x="568" y="368"/>
                      <a:pt x="568" y="367"/>
                      <a:pt x="569" y="366"/>
                    </a:cubicBezTo>
                    <a:lnTo>
                      <a:pt x="521" y="353"/>
                    </a:lnTo>
                    <a:close/>
                    <a:moveTo>
                      <a:pt x="529" y="308"/>
                    </a:moveTo>
                    <a:cubicBezTo>
                      <a:pt x="529" y="309"/>
                      <a:pt x="529" y="309"/>
                      <a:pt x="529" y="310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3"/>
                      <a:pt x="578" y="312"/>
                      <a:pt x="578" y="311"/>
                    </a:cubicBezTo>
                    <a:lnTo>
                      <a:pt x="529" y="308"/>
                    </a:lnTo>
                    <a:close/>
                    <a:moveTo>
                      <a:pt x="577" y="256"/>
                    </a:moveTo>
                    <a:cubicBezTo>
                      <a:pt x="528" y="261"/>
                      <a:pt x="528" y="261"/>
                      <a:pt x="528" y="261"/>
                    </a:cubicBezTo>
                    <a:cubicBezTo>
                      <a:pt x="528" y="262"/>
                      <a:pt x="528" y="263"/>
                      <a:pt x="529" y="264"/>
                    </a:cubicBezTo>
                    <a:cubicBezTo>
                      <a:pt x="577" y="259"/>
                      <a:pt x="577" y="259"/>
                      <a:pt x="577" y="259"/>
                    </a:cubicBezTo>
                    <a:cubicBezTo>
                      <a:pt x="577" y="258"/>
                      <a:pt x="577" y="257"/>
                      <a:pt x="577" y="256"/>
                    </a:cubicBezTo>
                    <a:cubicBezTo>
                      <a:pt x="577" y="256"/>
                      <a:pt x="577" y="256"/>
                      <a:pt x="577" y="256"/>
                    </a:cubicBezTo>
                    <a:cubicBezTo>
                      <a:pt x="577" y="256"/>
                      <a:pt x="577" y="256"/>
                      <a:pt x="577" y="256"/>
                    </a:cubicBezTo>
                    <a:cubicBezTo>
                      <a:pt x="577" y="256"/>
                      <a:pt x="577" y="256"/>
                      <a:pt x="577" y="256"/>
                    </a:cubicBezTo>
                    <a:close/>
                    <a:moveTo>
                      <a:pt x="565" y="201"/>
                    </a:moveTo>
                    <a:cubicBezTo>
                      <a:pt x="519" y="216"/>
                      <a:pt x="519" y="216"/>
                      <a:pt x="519" y="216"/>
                    </a:cubicBezTo>
                    <a:cubicBezTo>
                      <a:pt x="519" y="217"/>
                      <a:pt x="519" y="218"/>
                      <a:pt x="519" y="219"/>
                    </a:cubicBezTo>
                    <a:cubicBezTo>
                      <a:pt x="566" y="204"/>
                      <a:pt x="566" y="204"/>
                      <a:pt x="566" y="204"/>
                    </a:cubicBezTo>
                    <a:cubicBezTo>
                      <a:pt x="566" y="203"/>
                      <a:pt x="566" y="202"/>
                      <a:pt x="565" y="201"/>
                    </a:cubicBezTo>
                    <a:close/>
                    <a:moveTo>
                      <a:pt x="543" y="150"/>
                    </a:moveTo>
                    <a:cubicBezTo>
                      <a:pt x="500" y="174"/>
                      <a:pt x="500" y="174"/>
                      <a:pt x="500" y="174"/>
                    </a:cubicBezTo>
                    <a:cubicBezTo>
                      <a:pt x="501" y="175"/>
                      <a:pt x="501" y="175"/>
                      <a:pt x="501" y="176"/>
                    </a:cubicBezTo>
                    <a:cubicBezTo>
                      <a:pt x="545" y="153"/>
                      <a:pt x="545" y="153"/>
                      <a:pt x="545" y="153"/>
                    </a:cubicBezTo>
                    <a:cubicBezTo>
                      <a:pt x="544" y="152"/>
                      <a:pt x="544" y="151"/>
                      <a:pt x="543" y="150"/>
                    </a:cubicBezTo>
                    <a:close/>
                    <a:moveTo>
                      <a:pt x="512" y="104"/>
                    </a:moveTo>
                    <a:cubicBezTo>
                      <a:pt x="474" y="136"/>
                      <a:pt x="474" y="136"/>
                      <a:pt x="474" y="136"/>
                    </a:cubicBezTo>
                    <a:cubicBezTo>
                      <a:pt x="475" y="136"/>
                      <a:pt x="475" y="137"/>
                      <a:pt x="476" y="137"/>
                    </a:cubicBezTo>
                    <a:cubicBezTo>
                      <a:pt x="514" y="106"/>
                      <a:pt x="514" y="106"/>
                      <a:pt x="514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5"/>
                      <a:pt x="512" y="105"/>
                      <a:pt x="512" y="104"/>
                    </a:cubicBezTo>
                    <a:close/>
                    <a:moveTo>
                      <a:pt x="472" y="65"/>
                    </a:moveTo>
                    <a:cubicBezTo>
                      <a:pt x="441" y="103"/>
                      <a:pt x="441" y="103"/>
                      <a:pt x="441" y="103"/>
                    </a:cubicBezTo>
                    <a:cubicBezTo>
                      <a:pt x="442" y="104"/>
                      <a:pt x="442" y="104"/>
                      <a:pt x="443" y="105"/>
                    </a:cubicBezTo>
                    <a:cubicBezTo>
                      <a:pt x="474" y="67"/>
                      <a:pt x="474" y="67"/>
                      <a:pt x="474" y="67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5"/>
                      <a:pt x="473" y="65"/>
                      <a:pt x="473" y="65"/>
                    </a:cubicBezTo>
                    <a:cubicBezTo>
                      <a:pt x="473" y="65"/>
                      <a:pt x="473" y="65"/>
                      <a:pt x="473" y="65"/>
                    </a:cubicBezTo>
                    <a:lnTo>
                      <a:pt x="472" y="65"/>
                    </a:lnTo>
                    <a:close/>
                    <a:moveTo>
                      <a:pt x="426" y="34"/>
                    </a:moveTo>
                    <a:cubicBezTo>
                      <a:pt x="403" y="77"/>
                      <a:pt x="403" y="77"/>
                      <a:pt x="403" y="77"/>
                    </a:cubicBezTo>
                    <a:cubicBezTo>
                      <a:pt x="403" y="78"/>
                      <a:pt x="404" y="78"/>
                      <a:pt x="405" y="79"/>
                    </a:cubicBezTo>
                    <a:cubicBezTo>
                      <a:pt x="428" y="35"/>
                      <a:pt x="428" y="35"/>
                      <a:pt x="428" y="35"/>
                    </a:cubicBezTo>
                    <a:cubicBezTo>
                      <a:pt x="428" y="35"/>
                      <a:pt x="428" y="35"/>
                      <a:pt x="428" y="35"/>
                    </a:cubicBezTo>
                    <a:cubicBezTo>
                      <a:pt x="428" y="35"/>
                      <a:pt x="428" y="35"/>
                      <a:pt x="428" y="35"/>
                    </a:cubicBezTo>
                    <a:cubicBezTo>
                      <a:pt x="428" y="35"/>
                      <a:pt x="428" y="35"/>
                      <a:pt x="428" y="35"/>
                    </a:cubicBezTo>
                    <a:cubicBezTo>
                      <a:pt x="427" y="35"/>
                      <a:pt x="426" y="35"/>
                      <a:pt x="426" y="34"/>
                    </a:cubicBezTo>
                    <a:close/>
                    <a:moveTo>
                      <a:pt x="374" y="13"/>
                    </a:moveTo>
                    <a:cubicBezTo>
                      <a:pt x="360" y="60"/>
                      <a:pt x="360" y="60"/>
                      <a:pt x="360" y="60"/>
                    </a:cubicBezTo>
                    <a:cubicBezTo>
                      <a:pt x="361" y="60"/>
                      <a:pt x="361" y="60"/>
                      <a:pt x="362" y="60"/>
                    </a:cubicBezTo>
                    <a:cubicBezTo>
                      <a:pt x="377" y="14"/>
                      <a:pt x="377" y="14"/>
                      <a:pt x="377" y="14"/>
                    </a:cubicBezTo>
                    <a:cubicBezTo>
                      <a:pt x="376" y="13"/>
                      <a:pt x="376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lnTo>
                      <a:pt x="374" y="13"/>
                    </a:lnTo>
                    <a:close/>
                    <a:moveTo>
                      <a:pt x="320" y="2"/>
                    </a:moveTo>
                    <a:cubicBezTo>
                      <a:pt x="315" y="51"/>
                      <a:pt x="315" y="51"/>
                      <a:pt x="315" y="51"/>
                    </a:cubicBezTo>
                    <a:cubicBezTo>
                      <a:pt x="315" y="51"/>
                      <a:pt x="316" y="51"/>
                      <a:pt x="317" y="51"/>
                    </a:cubicBezTo>
                    <a:cubicBezTo>
                      <a:pt x="322" y="2"/>
                      <a:pt x="322" y="2"/>
                      <a:pt x="322" y="2"/>
                    </a:cubicBezTo>
                    <a:cubicBezTo>
                      <a:pt x="322" y="2"/>
                      <a:pt x="321" y="2"/>
                      <a:pt x="320" y="2"/>
                    </a:cubicBezTo>
                    <a:cubicBezTo>
                      <a:pt x="320" y="2"/>
                      <a:pt x="320" y="2"/>
                      <a:pt x="320" y="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18"/>
              <p:cNvSpPr/>
              <p:nvPr/>
            </p:nvSpPr>
            <p:spPr>
              <a:xfrm>
                <a:off x="5867400" y="4462463"/>
                <a:ext cx="720725" cy="722312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28" extrusionOk="0">
                    <a:moveTo>
                      <a:pt x="214" y="422"/>
                    </a:moveTo>
                    <a:cubicBezTo>
                      <a:pt x="214" y="419"/>
                      <a:pt x="217" y="416"/>
                      <a:pt x="220" y="416"/>
                    </a:cubicBezTo>
                    <a:cubicBezTo>
                      <a:pt x="223" y="416"/>
                      <a:pt x="226" y="418"/>
                      <a:pt x="226" y="422"/>
                    </a:cubicBezTo>
                    <a:cubicBezTo>
                      <a:pt x="226" y="425"/>
                      <a:pt x="223" y="428"/>
                      <a:pt x="220" y="428"/>
                    </a:cubicBezTo>
                    <a:cubicBezTo>
                      <a:pt x="220" y="428"/>
                      <a:pt x="220" y="428"/>
                      <a:pt x="220" y="428"/>
                    </a:cubicBezTo>
                    <a:cubicBezTo>
                      <a:pt x="217" y="428"/>
                      <a:pt x="214" y="425"/>
                      <a:pt x="214" y="422"/>
                    </a:cubicBezTo>
                    <a:close/>
                    <a:moveTo>
                      <a:pt x="187" y="426"/>
                    </a:moveTo>
                    <a:cubicBezTo>
                      <a:pt x="187" y="426"/>
                      <a:pt x="187" y="426"/>
                      <a:pt x="187" y="426"/>
                    </a:cubicBezTo>
                    <a:cubicBezTo>
                      <a:pt x="184" y="426"/>
                      <a:pt x="182" y="423"/>
                      <a:pt x="182" y="420"/>
                    </a:cubicBezTo>
                    <a:cubicBezTo>
                      <a:pt x="182" y="416"/>
                      <a:pt x="185" y="414"/>
                      <a:pt x="189" y="415"/>
                    </a:cubicBezTo>
                    <a:cubicBezTo>
                      <a:pt x="189" y="415"/>
                      <a:pt x="189" y="415"/>
                      <a:pt x="189" y="415"/>
                    </a:cubicBezTo>
                    <a:cubicBezTo>
                      <a:pt x="192" y="415"/>
                      <a:pt x="194" y="418"/>
                      <a:pt x="194" y="421"/>
                    </a:cubicBezTo>
                    <a:cubicBezTo>
                      <a:pt x="193" y="424"/>
                      <a:pt x="191" y="426"/>
                      <a:pt x="188" y="426"/>
                    </a:cubicBezTo>
                    <a:lnTo>
                      <a:pt x="187" y="426"/>
                    </a:lnTo>
                    <a:close/>
                    <a:moveTo>
                      <a:pt x="246" y="419"/>
                    </a:moveTo>
                    <a:cubicBezTo>
                      <a:pt x="245" y="416"/>
                      <a:pt x="248" y="413"/>
                      <a:pt x="251" y="413"/>
                    </a:cubicBezTo>
                    <a:cubicBezTo>
                      <a:pt x="254" y="412"/>
                      <a:pt x="257" y="414"/>
                      <a:pt x="257" y="417"/>
                    </a:cubicBezTo>
                    <a:cubicBezTo>
                      <a:pt x="258" y="420"/>
                      <a:pt x="256" y="424"/>
                      <a:pt x="253" y="424"/>
                    </a:cubicBezTo>
                    <a:cubicBezTo>
                      <a:pt x="252" y="424"/>
                      <a:pt x="252" y="424"/>
                      <a:pt x="252" y="424"/>
                    </a:cubicBezTo>
                    <a:cubicBezTo>
                      <a:pt x="249" y="424"/>
                      <a:pt x="247" y="422"/>
                      <a:pt x="246" y="419"/>
                    </a:cubicBezTo>
                    <a:close/>
                    <a:moveTo>
                      <a:pt x="155" y="420"/>
                    </a:moveTo>
                    <a:cubicBezTo>
                      <a:pt x="152" y="419"/>
                      <a:pt x="150" y="415"/>
                      <a:pt x="151" y="412"/>
                    </a:cubicBezTo>
                    <a:cubicBezTo>
                      <a:pt x="152" y="409"/>
                      <a:pt x="155" y="407"/>
                      <a:pt x="158" y="408"/>
                    </a:cubicBezTo>
                    <a:cubicBezTo>
                      <a:pt x="158" y="408"/>
                      <a:pt x="158" y="408"/>
                      <a:pt x="158" y="408"/>
                    </a:cubicBezTo>
                    <a:cubicBezTo>
                      <a:pt x="161" y="409"/>
                      <a:pt x="163" y="412"/>
                      <a:pt x="162" y="416"/>
                    </a:cubicBezTo>
                    <a:cubicBezTo>
                      <a:pt x="161" y="418"/>
                      <a:pt x="159" y="420"/>
                      <a:pt x="157" y="420"/>
                    </a:cubicBezTo>
                    <a:cubicBezTo>
                      <a:pt x="156" y="420"/>
                      <a:pt x="155" y="420"/>
                      <a:pt x="155" y="420"/>
                    </a:cubicBezTo>
                    <a:close/>
                    <a:moveTo>
                      <a:pt x="277" y="412"/>
                    </a:moveTo>
                    <a:cubicBezTo>
                      <a:pt x="276" y="409"/>
                      <a:pt x="278" y="406"/>
                      <a:pt x="281" y="405"/>
                    </a:cubicBezTo>
                    <a:cubicBezTo>
                      <a:pt x="284" y="404"/>
                      <a:pt x="287" y="405"/>
                      <a:pt x="288" y="408"/>
                    </a:cubicBezTo>
                    <a:cubicBezTo>
                      <a:pt x="289" y="411"/>
                      <a:pt x="288" y="415"/>
                      <a:pt x="285" y="416"/>
                    </a:cubicBezTo>
                    <a:cubicBezTo>
                      <a:pt x="284" y="416"/>
                      <a:pt x="283" y="416"/>
                      <a:pt x="283" y="416"/>
                    </a:cubicBezTo>
                    <a:cubicBezTo>
                      <a:pt x="280" y="416"/>
                      <a:pt x="278" y="414"/>
                      <a:pt x="277" y="412"/>
                    </a:cubicBezTo>
                    <a:close/>
                    <a:moveTo>
                      <a:pt x="124" y="408"/>
                    </a:moveTo>
                    <a:cubicBezTo>
                      <a:pt x="121" y="407"/>
                      <a:pt x="120" y="403"/>
                      <a:pt x="121" y="400"/>
                    </a:cubicBezTo>
                    <a:cubicBezTo>
                      <a:pt x="122" y="397"/>
                      <a:pt x="126" y="396"/>
                      <a:pt x="129" y="398"/>
                    </a:cubicBezTo>
                    <a:cubicBezTo>
                      <a:pt x="132" y="399"/>
                      <a:pt x="133" y="402"/>
                      <a:pt x="132" y="405"/>
                    </a:cubicBezTo>
                    <a:cubicBezTo>
                      <a:pt x="131" y="407"/>
                      <a:pt x="129" y="409"/>
                      <a:pt x="126" y="409"/>
                    </a:cubicBezTo>
                    <a:cubicBezTo>
                      <a:pt x="126" y="409"/>
                      <a:pt x="125" y="409"/>
                      <a:pt x="124" y="408"/>
                    </a:cubicBezTo>
                    <a:close/>
                    <a:moveTo>
                      <a:pt x="307" y="400"/>
                    </a:moveTo>
                    <a:cubicBezTo>
                      <a:pt x="305" y="397"/>
                      <a:pt x="306" y="394"/>
                      <a:pt x="309" y="392"/>
                    </a:cubicBezTo>
                    <a:cubicBezTo>
                      <a:pt x="312" y="391"/>
                      <a:pt x="316" y="392"/>
                      <a:pt x="317" y="394"/>
                    </a:cubicBezTo>
                    <a:cubicBezTo>
                      <a:pt x="319" y="397"/>
                      <a:pt x="318" y="401"/>
                      <a:pt x="315" y="402"/>
                    </a:cubicBezTo>
                    <a:cubicBezTo>
                      <a:pt x="314" y="403"/>
                      <a:pt x="313" y="403"/>
                      <a:pt x="312" y="403"/>
                    </a:cubicBezTo>
                    <a:cubicBezTo>
                      <a:pt x="310" y="403"/>
                      <a:pt x="308" y="402"/>
                      <a:pt x="307" y="400"/>
                    </a:cubicBezTo>
                    <a:close/>
                    <a:moveTo>
                      <a:pt x="95" y="392"/>
                    </a:moveTo>
                    <a:cubicBezTo>
                      <a:pt x="93" y="390"/>
                      <a:pt x="92" y="387"/>
                      <a:pt x="94" y="384"/>
                    </a:cubicBezTo>
                    <a:cubicBezTo>
                      <a:pt x="95" y="381"/>
                      <a:pt x="99" y="381"/>
                      <a:pt x="102" y="382"/>
                    </a:cubicBezTo>
                    <a:cubicBezTo>
                      <a:pt x="104" y="384"/>
                      <a:pt x="105" y="388"/>
                      <a:pt x="103" y="390"/>
                    </a:cubicBezTo>
                    <a:cubicBezTo>
                      <a:pt x="102" y="392"/>
                      <a:pt x="100" y="393"/>
                      <a:pt x="98" y="393"/>
                    </a:cubicBezTo>
                    <a:cubicBezTo>
                      <a:pt x="97" y="393"/>
                      <a:pt x="96" y="393"/>
                      <a:pt x="95" y="392"/>
                    </a:cubicBezTo>
                    <a:close/>
                    <a:moveTo>
                      <a:pt x="334" y="383"/>
                    </a:moveTo>
                    <a:cubicBezTo>
                      <a:pt x="332" y="381"/>
                      <a:pt x="333" y="377"/>
                      <a:pt x="335" y="375"/>
                    </a:cubicBezTo>
                    <a:cubicBezTo>
                      <a:pt x="338" y="373"/>
                      <a:pt x="342" y="374"/>
                      <a:pt x="344" y="376"/>
                    </a:cubicBezTo>
                    <a:cubicBezTo>
                      <a:pt x="346" y="379"/>
                      <a:pt x="345" y="383"/>
                      <a:pt x="342" y="385"/>
                    </a:cubicBezTo>
                    <a:cubicBezTo>
                      <a:pt x="341" y="385"/>
                      <a:pt x="340" y="386"/>
                      <a:pt x="339" y="386"/>
                    </a:cubicBezTo>
                    <a:cubicBezTo>
                      <a:pt x="337" y="386"/>
                      <a:pt x="335" y="385"/>
                      <a:pt x="334" y="383"/>
                    </a:cubicBezTo>
                    <a:close/>
                    <a:moveTo>
                      <a:pt x="69" y="372"/>
                    </a:moveTo>
                    <a:cubicBezTo>
                      <a:pt x="69" y="372"/>
                      <a:pt x="69" y="372"/>
                      <a:pt x="69" y="372"/>
                    </a:cubicBezTo>
                    <a:cubicBezTo>
                      <a:pt x="67" y="370"/>
                      <a:pt x="67" y="366"/>
                      <a:pt x="69" y="364"/>
                    </a:cubicBezTo>
                    <a:cubicBezTo>
                      <a:pt x="71" y="361"/>
                      <a:pt x="75" y="361"/>
                      <a:pt x="77" y="363"/>
                    </a:cubicBezTo>
                    <a:cubicBezTo>
                      <a:pt x="79" y="365"/>
                      <a:pt x="80" y="369"/>
                      <a:pt x="77" y="371"/>
                    </a:cubicBezTo>
                    <a:cubicBezTo>
                      <a:pt x="76" y="373"/>
                      <a:pt x="75" y="373"/>
                      <a:pt x="73" y="373"/>
                    </a:cubicBezTo>
                    <a:cubicBezTo>
                      <a:pt x="72" y="373"/>
                      <a:pt x="70" y="373"/>
                      <a:pt x="69" y="372"/>
                    </a:cubicBezTo>
                    <a:close/>
                    <a:moveTo>
                      <a:pt x="359" y="363"/>
                    </a:moveTo>
                    <a:cubicBezTo>
                      <a:pt x="357" y="361"/>
                      <a:pt x="357" y="357"/>
                      <a:pt x="359" y="355"/>
                    </a:cubicBezTo>
                    <a:cubicBezTo>
                      <a:pt x="359" y="355"/>
                      <a:pt x="359" y="355"/>
                      <a:pt x="359" y="355"/>
                    </a:cubicBezTo>
                    <a:cubicBezTo>
                      <a:pt x="361" y="352"/>
                      <a:pt x="365" y="352"/>
                      <a:pt x="367" y="354"/>
                    </a:cubicBezTo>
                    <a:cubicBezTo>
                      <a:pt x="369" y="357"/>
                      <a:pt x="369" y="360"/>
                      <a:pt x="367" y="363"/>
                    </a:cubicBezTo>
                    <a:cubicBezTo>
                      <a:pt x="366" y="364"/>
                      <a:pt x="364" y="364"/>
                      <a:pt x="363" y="364"/>
                    </a:cubicBezTo>
                    <a:cubicBezTo>
                      <a:pt x="361" y="364"/>
                      <a:pt x="360" y="364"/>
                      <a:pt x="359" y="363"/>
                    </a:cubicBezTo>
                    <a:close/>
                    <a:moveTo>
                      <a:pt x="47" y="348"/>
                    </a:moveTo>
                    <a:cubicBezTo>
                      <a:pt x="45" y="345"/>
                      <a:pt x="45" y="342"/>
                      <a:pt x="48" y="340"/>
                    </a:cubicBezTo>
                    <a:cubicBezTo>
                      <a:pt x="50" y="338"/>
                      <a:pt x="54" y="338"/>
                      <a:pt x="56" y="340"/>
                    </a:cubicBezTo>
                    <a:cubicBezTo>
                      <a:pt x="58" y="343"/>
                      <a:pt x="57" y="347"/>
                      <a:pt x="55" y="349"/>
                    </a:cubicBezTo>
                    <a:cubicBezTo>
                      <a:pt x="54" y="350"/>
                      <a:pt x="53" y="350"/>
                      <a:pt x="51" y="350"/>
                    </a:cubicBezTo>
                    <a:cubicBezTo>
                      <a:pt x="50" y="350"/>
                      <a:pt x="48" y="349"/>
                      <a:pt x="47" y="348"/>
                    </a:cubicBezTo>
                    <a:close/>
                    <a:moveTo>
                      <a:pt x="380" y="339"/>
                    </a:moveTo>
                    <a:cubicBezTo>
                      <a:pt x="377" y="337"/>
                      <a:pt x="377" y="333"/>
                      <a:pt x="379" y="331"/>
                    </a:cubicBezTo>
                    <a:cubicBezTo>
                      <a:pt x="381" y="328"/>
                      <a:pt x="384" y="327"/>
                      <a:pt x="387" y="329"/>
                    </a:cubicBezTo>
                    <a:cubicBezTo>
                      <a:pt x="389" y="331"/>
                      <a:pt x="390" y="335"/>
                      <a:pt x="388" y="337"/>
                    </a:cubicBezTo>
                    <a:cubicBezTo>
                      <a:pt x="387" y="339"/>
                      <a:pt x="385" y="340"/>
                      <a:pt x="383" y="340"/>
                    </a:cubicBezTo>
                    <a:cubicBezTo>
                      <a:pt x="382" y="340"/>
                      <a:pt x="381" y="339"/>
                      <a:pt x="380" y="339"/>
                    </a:cubicBezTo>
                    <a:close/>
                    <a:moveTo>
                      <a:pt x="28" y="321"/>
                    </a:moveTo>
                    <a:cubicBezTo>
                      <a:pt x="26" y="318"/>
                      <a:pt x="27" y="314"/>
                      <a:pt x="30" y="313"/>
                    </a:cubicBezTo>
                    <a:cubicBezTo>
                      <a:pt x="33" y="311"/>
                      <a:pt x="37" y="312"/>
                      <a:pt x="38" y="315"/>
                    </a:cubicBezTo>
                    <a:cubicBezTo>
                      <a:pt x="40" y="318"/>
                      <a:pt x="39" y="321"/>
                      <a:pt x="36" y="323"/>
                    </a:cubicBezTo>
                    <a:cubicBezTo>
                      <a:pt x="35" y="323"/>
                      <a:pt x="34" y="324"/>
                      <a:pt x="33" y="324"/>
                    </a:cubicBezTo>
                    <a:cubicBezTo>
                      <a:pt x="31" y="324"/>
                      <a:pt x="29" y="323"/>
                      <a:pt x="28" y="321"/>
                    </a:cubicBezTo>
                    <a:close/>
                    <a:moveTo>
                      <a:pt x="397" y="312"/>
                    </a:moveTo>
                    <a:cubicBezTo>
                      <a:pt x="394" y="310"/>
                      <a:pt x="393" y="307"/>
                      <a:pt x="395" y="304"/>
                    </a:cubicBezTo>
                    <a:cubicBezTo>
                      <a:pt x="396" y="301"/>
                      <a:pt x="400" y="300"/>
                      <a:pt x="403" y="301"/>
                    </a:cubicBezTo>
                    <a:cubicBezTo>
                      <a:pt x="405" y="303"/>
                      <a:pt x="407" y="306"/>
                      <a:pt x="405" y="309"/>
                    </a:cubicBezTo>
                    <a:cubicBezTo>
                      <a:pt x="404" y="311"/>
                      <a:pt x="402" y="312"/>
                      <a:pt x="400" y="312"/>
                    </a:cubicBezTo>
                    <a:cubicBezTo>
                      <a:pt x="399" y="312"/>
                      <a:pt x="398" y="312"/>
                      <a:pt x="397" y="312"/>
                    </a:cubicBezTo>
                    <a:close/>
                    <a:moveTo>
                      <a:pt x="14" y="291"/>
                    </a:moveTo>
                    <a:cubicBezTo>
                      <a:pt x="13" y="288"/>
                      <a:pt x="14" y="285"/>
                      <a:pt x="17" y="283"/>
                    </a:cubicBezTo>
                    <a:cubicBezTo>
                      <a:pt x="20" y="282"/>
                      <a:pt x="24" y="284"/>
                      <a:pt x="25" y="287"/>
                    </a:cubicBezTo>
                    <a:cubicBezTo>
                      <a:pt x="26" y="290"/>
                      <a:pt x="24" y="293"/>
                      <a:pt x="21" y="294"/>
                    </a:cubicBezTo>
                    <a:cubicBezTo>
                      <a:pt x="21" y="295"/>
                      <a:pt x="20" y="295"/>
                      <a:pt x="19" y="295"/>
                    </a:cubicBezTo>
                    <a:cubicBezTo>
                      <a:pt x="17" y="295"/>
                      <a:pt x="15" y="293"/>
                      <a:pt x="14" y="291"/>
                    </a:cubicBezTo>
                    <a:close/>
                    <a:moveTo>
                      <a:pt x="410" y="282"/>
                    </a:moveTo>
                    <a:cubicBezTo>
                      <a:pt x="407" y="281"/>
                      <a:pt x="405" y="278"/>
                      <a:pt x="406" y="275"/>
                    </a:cubicBezTo>
                    <a:cubicBezTo>
                      <a:pt x="407" y="272"/>
                      <a:pt x="411" y="270"/>
                      <a:pt x="414" y="271"/>
                    </a:cubicBezTo>
                    <a:cubicBezTo>
                      <a:pt x="417" y="272"/>
                      <a:pt x="419" y="275"/>
                      <a:pt x="418" y="279"/>
                    </a:cubicBezTo>
                    <a:cubicBezTo>
                      <a:pt x="417" y="281"/>
                      <a:pt x="414" y="283"/>
                      <a:pt x="412" y="283"/>
                    </a:cubicBezTo>
                    <a:cubicBezTo>
                      <a:pt x="411" y="283"/>
                      <a:pt x="411" y="283"/>
                      <a:pt x="410" y="282"/>
                    </a:cubicBezTo>
                    <a:close/>
                    <a:moveTo>
                      <a:pt x="4" y="259"/>
                    </a:moveTo>
                    <a:cubicBezTo>
                      <a:pt x="4" y="256"/>
                      <a:pt x="6" y="253"/>
                      <a:pt x="9" y="252"/>
                    </a:cubicBezTo>
                    <a:cubicBezTo>
                      <a:pt x="12" y="252"/>
                      <a:pt x="15" y="254"/>
                      <a:pt x="16" y="257"/>
                    </a:cubicBezTo>
                    <a:cubicBezTo>
                      <a:pt x="16" y="260"/>
                      <a:pt x="14" y="263"/>
                      <a:pt x="11" y="264"/>
                    </a:cubicBezTo>
                    <a:cubicBezTo>
                      <a:pt x="11" y="264"/>
                      <a:pt x="10" y="264"/>
                      <a:pt x="10" y="264"/>
                    </a:cubicBezTo>
                    <a:cubicBezTo>
                      <a:pt x="7" y="264"/>
                      <a:pt x="5" y="262"/>
                      <a:pt x="4" y="259"/>
                    </a:cubicBezTo>
                    <a:close/>
                    <a:moveTo>
                      <a:pt x="418" y="251"/>
                    </a:moveTo>
                    <a:cubicBezTo>
                      <a:pt x="415" y="251"/>
                      <a:pt x="413" y="248"/>
                      <a:pt x="414" y="245"/>
                    </a:cubicBezTo>
                    <a:cubicBezTo>
                      <a:pt x="414" y="242"/>
                      <a:pt x="417" y="239"/>
                      <a:pt x="420" y="240"/>
                    </a:cubicBezTo>
                    <a:cubicBezTo>
                      <a:pt x="423" y="240"/>
                      <a:pt x="426" y="243"/>
                      <a:pt x="425" y="246"/>
                    </a:cubicBezTo>
                    <a:cubicBezTo>
                      <a:pt x="425" y="249"/>
                      <a:pt x="422" y="251"/>
                      <a:pt x="419" y="251"/>
                    </a:cubicBezTo>
                    <a:lnTo>
                      <a:pt x="418" y="251"/>
                    </a:lnTo>
                    <a:close/>
                    <a:moveTo>
                      <a:pt x="0" y="227"/>
                    </a:moveTo>
                    <a:cubicBezTo>
                      <a:pt x="0" y="227"/>
                      <a:pt x="0" y="227"/>
                      <a:pt x="0" y="227"/>
                    </a:cubicBezTo>
                    <a:cubicBezTo>
                      <a:pt x="0" y="224"/>
                      <a:pt x="2" y="221"/>
                      <a:pt x="5" y="221"/>
                    </a:cubicBezTo>
                    <a:cubicBezTo>
                      <a:pt x="9" y="220"/>
                      <a:pt x="11" y="223"/>
                      <a:pt x="11" y="226"/>
                    </a:cubicBezTo>
                    <a:cubicBezTo>
                      <a:pt x="11" y="226"/>
                      <a:pt x="11" y="226"/>
                      <a:pt x="11" y="226"/>
                    </a:cubicBezTo>
                    <a:cubicBezTo>
                      <a:pt x="12" y="229"/>
                      <a:pt x="9" y="232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3" y="232"/>
                      <a:pt x="0" y="230"/>
                      <a:pt x="0" y="227"/>
                    </a:cubicBezTo>
                    <a:close/>
                    <a:moveTo>
                      <a:pt x="416" y="214"/>
                    </a:moveTo>
                    <a:cubicBezTo>
                      <a:pt x="416" y="210"/>
                      <a:pt x="419" y="208"/>
                      <a:pt x="422" y="208"/>
                    </a:cubicBezTo>
                    <a:cubicBezTo>
                      <a:pt x="425" y="208"/>
                      <a:pt x="428" y="210"/>
                      <a:pt x="428" y="214"/>
                    </a:cubicBezTo>
                    <a:cubicBezTo>
                      <a:pt x="428" y="217"/>
                      <a:pt x="425" y="219"/>
                      <a:pt x="422" y="219"/>
                    </a:cubicBezTo>
                    <a:cubicBezTo>
                      <a:pt x="419" y="219"/>
                      <a:pt x="416" y="217"/>
                      <a:pt x="416" y="214"/>
                    </a:cubicBezTo>
                    <a:close/>
                    <a:moveTo>
                      <a:pt x="6" y="200"/>
                    </a:moveTo>
                    <a:cubicBezTo>
                      <a:pt x="2" y="200"/>
                      <a:pt x="0" y="197"/>
                      <a:pt x="0" y="194"/>
                    </a:cubicBezTo>
                    <a:cubicBezTo>
                      <a:pt x="1" y="191"/>
                      <a:pt x="3" y="188"/>
                      <a:pt x="7" y="189"/>
                    </a:cubicBezTo>
                    <a:cubicBezTo>
                      <a:pt x="10" y="189"/>
                      <a:pt x="12" y="192"/>
                      <a:pt x="12" y="195"/>
                    </a:cubicBezTo>
                    <a:cubicBezTo>
                      <a:pt x="12" y="198"/>
                      <a:pt x="9" y="200"/>
                      <a:pt x="6" y="200"/>
                    </a:cubicBezTo>
                    <a:close/>
                    <a:moveTo>
                      <a:pt x="414" y="189"/>
                    </a:moveTo>
                    <a:cubicBezTo>
                      <a:pt x="414" y="189"/>
                      <a:pt x="414" y="189"/>
                      <a:pt x="414" y="189"/>
                    </a:cubicBezTo>
                    <a:cubicBezTo>
                      <a:pt x="414" y="186"/>
                      <a:pt x="416" y="183"/>
                      <a:pt x="419" y="182"/>
                    </a:cubicBezTo>
                    <a:cubicBezTo>
                      <a:pt x="423" y="182"/>
                      <a:pt x="426" y="184"/>
                      <a:pt x="426" y="187"/>
                    </a:cubicBezTo>
                    <a:cubicBezTo>
                      <a:pt x="426" y="191"/>
                      <a:pt x="424" y="194"/>
                      <a:pt x="421" y="194"/>
                    </a:cubicBezTo>
                    <a:cubicBezTo>
                      <a:pt x="420" y="194"/>
                      <a:pt x="420" y="194"/>
                      <a:pt x="420" y="194"/>
                    </a:cubicBezTo>
                    <a:cubicBezTo>
                      <a:pt x="417" y="194"/>
                      <a:pt x="415" y="192"/>
                      <a:pt x="414" y="189"/>
                    </a:cubicBezTo>
                    <a:close/>
                    <a:moveTo>
                      <a:pt x="10" y="168"/>
                    </a:moveTo>
                    <a:cubicBezTo>
                      <a:pt x="7" y="168"/>
                      <a:pt x="5" y="165"/>
                      <a:pt x="6" y="161"/>
                    </a:cubicBezTo>
                    <a:cubicBezTo>
                      <a:pt x="7" y="158"/>
                      <a:pt x="10" y="156"/>
                      <a:pt x="13" y="157"/>
                    </a:cubicBezTo>
                    <a:cubicBezTo>
                      <a:pt x="16" y="158"/>
                      <a:pt x="18" y="161"/>
                      <a:pt x="17" y="164"/>
                    </a:cubicBezTo>
                    <a:cubicBezTo>
                      <a:pt x="17" y="167"/>
                      <a:pt x="14" y="169"/>
                      <a:pt x="12" y="169"/>
                    </a:cubicBezTo>
                    <a:cubicBezTo>
                      <a:pt x="11" y="169"/>
                      <a:pt x="11" y="169"/>
                      <a:pt x="10" y="168"/>
                    </a:cubicBezTo>
                    <a:close/>
                    <a:moveTo>
                      <a:pt x="408" y="158"/>
                    </a:moveTo>
                    <a:cubicBezTo>
                      <a:pt x="408" y="158"/>
                      <a:pt x="408" y="158"/>
                      <a:pt x="408" y="158"/>
                    </a:cubicBezTo>
                    <a:cubicBezTo>
                      <a:pt x="407" y="155"/>
                      <a:pt x="409" y="152"/>
                      <a:pt x="412" y="151"/>
                    </a:cubicBezTo>
                    <a:cubicBezTo>
                      <a:pt x="415" y="150"/>
                      <a:pt x="419" y="152"/>
                      <a:pt x="419" y="155"/>
                    </a:cubicBezTo>
                    <a:cubicBezTo>
                      <a:pt x="420" y="158"/>
                      <a:pt x="419" y="162"/>
                      <a:pt x="415" y="162"/>
                    </a:cubicBezTo>
                    <a:cubicBezTo>
                      <a:pt x="415" y="163"/>
                      <a:pt x="414" y="163"/>
                      <a:pt x="414" y="163"/>
                    </a:cubicBezTo>
                    <a:cubicBezTo>
                      <a:pt x="411" y="163"/>
                      <a:pt x="409" y="161"/>
                      <a:pt x="408" y="158"/>
                    </a:cubicBezTo>
                    <a:close/>
                    <a:moveTo>
                      <a:pt x="19" y="138"/>
                    </a:moveTo>
                    <a:cubicBezTo>
                      <a:pt x="16" y="137"/>
                      <a:pt x="15" y="133"/>
                      <a:pt x="16" y="130"/>
                    </a:cubicBezTo>
                    <a:cubicBezTo>
                      <a:pt x="18" y="127"/>
                      <a:pt x="21" y="126"/>
                      <a:pt x="24" y="127"/>
                    </a:cubicBezTo>
                    <a:cubicBezTo>
                      <a:pt x="27" y="128"/>
                      <a:pt x="28" y="132"/>
                      <a:pt x="27" y="135"/>
                    </a:cubicBezTo>
                    <a:cubicBezTo>
                      <a:pt x="26" y="137"/>
                      <a:pt x="24" y="138"/>
                      <a:pt x="22" y="138"/>
                    </a:cubicBezTo>
                    <a:cubicBezTo>
                      <a:pt x="21" y="138"/>
                      <a:pt x="20" y="138"/>
                      <a:pt x="19" y="138"/>
                    </a:cubicBezTo>
                    <a:close/>
                    <a:moveTo>
                      <a:pt x="397" y="129"/>
                    </a:moveTo>
                    <a:cubicBezTo>
                      <a:pt x="396" y="126"/>
                      <a:pt x="397" y="123"/>
                      <a:pt x="400" y="121"/>
                    </a:cubicBezTo>
                    <a:cubicBezTo>
                      <a:pt x="403" y="120"/>
                      <a:pt x="407" y="121"/>
                      <a:pt x="408" y="124"/>
                    </a:cubicBezTo>
                    <a:cubicBezTo>
                      <a:pt x="408" y="124"/>
                      <a:pt x="408" y="124"/>
                      <a:pt x="408" y="124"/>
                    </a:cubicBezTo>
                    <a:cubicBezTo>
                      <a:pt x="409" y="127"/>
                      <a:pt x="408" y="131"/>
                      <a:pt x="405" y="132"/>
                    </a:cubicBezTo>
                    <a:cubicBezTo>
                      <a:pt x="404" y="132"/>
                      <a:pt x="404" y="133"/>
                      <a:pt x="403" y="133"/>
                    </a:cubicBezTo>
                    <a:cubicBezTo>
                      <a:pt x="401" y="133"/>
                      <a:pt x="398" y="131"/>
                      <a:pt x="397" y="129"/>
                    </a:cubicBezTo>
                    <a:close/>
                    <a:moveTo>
                      <a:pt x="33" y="109"/>
                    </a:moveTo>
                    <a:cubicBezTo>
                      <a:pt x="31" y="107"/>
                      <a:pt x="30" y="104"/>
                      <a:pt x="32" y="101"/>
                    </a:cubicBezTo>
                    <a:cubicBezTo>
                      <a:pt x="33" y="98"/>
                      <a:pt x="37" y="97"/>
                      <a:pt x="40" y="99"/>
                    </a:cubicBezTo>
                    <a:cubicBezTo>
                      <a:pt x="42" y="101"/>
                      <a:pt x="43" y="104"/>
                      <a:pt x="41" y="107"/>
                    </a:cubicBezTo>
                    <a:cubicBezTo>
                      <a:pt x="40" y="109"/>
                      <a:pt x="38" y="110"/>
                      <a:pt x="36" y="110"/>
                    </a:cubicBezTo>
                    <a:cubicBezTo>
                      <a:pt x="35" y="110"/>
                      <a:pt x="34" y="110"/>
                      <a:pt x="33" y="109"/>
                    </a:cubicBezTo>
                    <a:close/>
                    <a:moveTo>
                      <a:pt x="382" y="102"/>
                    </a:moveTo>
                    <a:cubicBezTo>
                      <a:pt x="381" y="99"/>
                      <a:pt x="381" y="96"/>
                      <a:pt x="384" y="94"/>
                    </a:cubicBezTo>
                    <a:cubicBezTo>
                      <a:pt x="387" y="92"/>
                      <a:pt x="390" y="93"/>
                      <a:pt x="392" y="96"/>
                    </a:cubicBezTo>
                    <a:cubicBezTo>
                      <a:pt x="394" y="98"/>
                      <a:pt x="393" y="102"/>
                      <a:pt x="390" y="104"/>
                    </a:cubicBezTo>
                    <a:cubicBezTo>
                      <a:pt x="389" y="104"/>
                      <a:pt x="388" y="105"/>
                      <a:pt x="387" y="105"/>
                    </a:cubicBezTo>
                    <a:cubicBezTo>
                      <a:pt x="385" y="105"/>
                      <a:pt x="383" y="104"/>
                      <a:pt x="382" y="102"/>
                    </a:cubicBezTo>
                    <a:close/>
                    <a:moveTo>
                      <a:pt x="52" y="83"/>
                    </a:moveTo>
                    <a:cubicBezTo>
                      <a:pt x="49" y="80"/>
                      <a:pt x="49" y="77"/>
                      <a:pt x="51" y="74"/>
                    </a:cubicBezTo>
                    <a:cubicBezTo>
                      <a:pt x="53" y="72"/>
                      <a:pt x="57" y="72"/>
                      <a:pt x="59" y="74"/>
                    </a:cubicBezTo>
                    <a:cubicBezTo>
                      <a:pt x="62" y="76"/>
                      <a:pt x="62" y="79"/>
                      <a:pt x="60" y="82"/>
                    </a:cubicBezTo>
                    <a:cubicBezTo>
                      <a:pt x="59" y="83"/>
                      <a:pt x="57" y="84"/>
                      <a:pt x="55" y="84"/>
                    </a:cubicBezTo>
                    <a:cubicBezTo>
                      <a:pt x="54" y="84"/>
                      <a:pt x="53" y="83"/>
                      <a:pt x="52" y="83"/>
                    </a:cubicBezTo>
                    <a:close/>
                    <a:moveTo>
                      <a:pt x="363" y="77"/>
                    </a:moveTo>
                    <a:cubicBezTo>
                      <a:pt x="363" y="77"/>
                      <a:pt x="363" y="77"/>
                      <a:pt x="363" y="77"/>
                    </a:cubicBezTo>
                    <a:cubicBezTo>
                      <a:pt x="361" y="75"/>
                      <a:pt x="361" y="71"/>
                      <a:pt x="364" y="69"/>
                    </a:cubicBezTo>
                    <a:cubicBezTo>
                      <a:pt x="366" y="67"/>
                      <a:pt x="370" y="67"/>
                      <a:pt x="372" y="70"/>
                    </a:cubicBezTo>
                    <a:cubicBezTo>
                      <a:pt x="374" y="72"/>
                      <a:pt x="374" y="76"/>
                      <a:pt x="371" y="78"/>
                    </a:cubicBezTo>
                    <a:cubicBezTo>
                      <a:pt x="370" y="79"/>
                      <a:pt x="369" y="79"/>
                      <a:pt x="367" y="79"/>
                    </a:cubicBezTo>
                    <a:cubicBezTo>
                      <a:pt x="366" y="79"/>
                      <a:pt x="364" y="79"/>
                      <a:pt x="363" y="77"/>
                    </a:cubicBezTo>
                    <a:close/>
                    <a:moveTo>
                      <a:pt x="74" y="59"/>
                    </a:moveTo>
                    <a:cubicBezTo>
                      <a:pt x="72" y="57"/>
                      <a:pt x="72" y="53"/>
                      <a:pt x="74" y="51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7" y="49"/>
                      <a:pt x="80" y="49"/>
                      <a:pt x="83" y="52"/>
                    </a:cubicBezTo>
                    <a:cubicBezTo>
                      <a:pt x="85" y="54"/>
                      <a:pt x="84" y="58"/>
                      <a:pt x="82" y="60"/>
                    </a:cubicBezTo>
                    <a:cubicBezTo>
                      <a:pt x="81" y="61"/>
                      <a:pt x="79" y="61"/>
                      <a:pt x="78" y="61"/>
                    </a:cubicBezTo>
                    <a:cubicBezTo>
                      <a:pt x="76" y="61"/>
                      <a:pt x="75" y="61"/>
                      <a:pt x="74" y="59"/>
                    </a:cubicBezTo>
                    <a:close/>
                    <a:moveTo>
                      <a:pt x="340" y="56"/>
                    </a:moveTo>
                    <a:cubicBezTo>
                      <a:pt x="338" y="54"/>
                      <a:pt x="338" y="50"/>
                      <a:pt x="340" y="48"/>
                    </a:cubicBezTo>
                    <a:cubicBezTo>
                      <a:pt x="342" y="45"/>
                      <a:pt x="345" y="45"/>
                      <a:pt x="348" y="47"/>
                    </a:cubicBezTo>
                    <a:cubicBezTo>
                      <a:pt x="350" y="49"/>
                      <a:pt x="351" y="53"/>
                      <a:pt x="349" y="55"/>
                    </a:cubicBezTo>
                    <a:cubicBezTo>
                      <a:pt x="348" y="57"/>
                      <a:pt x="346" y="57"/>
                      <a:pt x="344" y="57"/>
                    </a:cubicBezTo>
                    <a:cubicBezTo>
                      <a:pt x="343" y="57"/>
                      <a:pt x="342" y="57"/>
                      <a:pt x="340" y="56"/>
                    </a:cubicBezTo>
                    <a:close/>
                    <a:moveTo>
                      <a:pt x="99" y="40"/>
                    </a:moveTo>
                    <a:cubicBezTo>
                      <a:pt x="97" y="37"/>
                      <a:pt x="98" y="33"/>
                      <a:pt x="101" y="32"/>
                    </a:cubicBezTo>
                    <a:cubicBezTo>
                      <a:pt x="104" y="30"/>
                      <a:pt x="107" y="31"/>
                      <a:pt x="109" y="33"/>
                    </a:cubicBezTo>
                    <a:cubicBezTo>
                      <a:pt x="111" y="36"/>
                      <a:pt x="110" y="40"/>
                      <a:pt x="107" y="42"/>
                    </a:cubicBezTo>
                    <a:cubicBezTo>
                      <a:pt x="106" y="42"/>
                      <a:pt x="105" y="42"/>
                      <a:pt x="104" y="42"/>
                    </a:cubicBezTo>
                    <a:cubicBezTo>
                      <a:pt x="102" y="42"/>
                      <a:pt x="100" y="41"/>
                      <a:pt x="99" y="40"/>
                    </a:cubicBezTo>
                    <a:close/>
                    <a:moveTo>
                      <a:pt x="315" y="38"/>
                    </a:moveTo>
                    <a:cubicBezTo>
                      <a:pt x="312" y="37"/>
                      <a:pt x="311" y="33"/>
                      <a:pt x="313" y="30"/>
                    </a:cubicBezTo>
                    <a:cubicBezTo>
                      <a:pt x="314" y="28"/>
                      <a:pt x="318" y="27"/>
                      <a:pt x="321" y="28"/>
                    </a:cubicBezTo>
                    <a:cubicBezTo>
                      <a:pt x="323" y="30"/>
                      <a:pt x="324" y="33"/>
                      <a:pt x="323" y="36"/>
                    </a:cubicBezTo>
                    <a:cubicBezTo>
                      <a:pt x="322" y="38"/>
                      <a:pt x="320" y="39"/>
                      <a:pt x="318" y="39"/>
                    </a:cubicBezTo>
                    <a:cubicBezTo>
                      <a:pt x="317" y="39"/>
                      <a:pt x="316" y="39"/>
                      <a:pt x="315" y="38"/>
                    </a:cubicBezTo>
                    <a:close/>
                    <a:moveTo>
                      <a:pt x="127" y="24"/>
                    </a:moveTo>
                    <a:cubicBezTo>
                      <a:pt x="126" y="21"/>
                      <a:pt x="127" y="18"/>
                      <a:pt x="130" y="16"/>
                    </a:cubicBezTo>
                    <a:cubicBezTo>
                      <a:pt x="133" y="15"/>
                      <a:pt x="136" y="17"/>
                      <a:pt x="138" y="20"/>
                    </a:cubicBezTo>
                    <a:cubicBezTo>
                      <a:pt x="139" y="23"/>
                      <a:pt x="138" y="26"/>
                      <a:pt x="135" y="27"/>
                    </a:cubicBezTo>
                    <a:cubicBezTo>
                      <a:pt x="134" y="28"/>
                      <a:pt x="133" y="28"/>
                      <a:pt x="132" y="28"/>
                    </a:cubicBezTo>
                    <a:cubicBezTo>
                      <a:pt x="130" y="28"/>
                      <a:pt x="128" y="26"/>
                      <a:pt x="127" y="24"/>
                    </a:cubicBezTo>
                    <a:close/>
                    <a:moveTo>
                      <a:pt x="287" y="25"/>
                    </a:moveTo>
                    <a:cubicBezTo>
                      <a:pt x="284" y="24"/>
                      <a:pt x="282" y="20"/>
                      <a:pt x="283" y="17"/>
                    </a:cubicBezTo>
                    <a:cubicBezTo>
                      <a:pt x="285" y="14"/>
                      <a:pt x="288" y="13"/>
                      <a:pt x="291" y="14"/>
                    </a:cubicBezTo>
                    <a:cubicBezTo>
                      <a:pt x="294" y="15"/>
                      <a:pt x="295" y="19"/>
                      <a:pt x="294" y="22"/>
                    </a:cubicBezTo>
                    <a:cubicBezTo>
                      <a:pt x="293" y="24"/>
                      <a:pt x="291" y="25"/>
                      <a:pt x="289" y="25"/>
                    </a:cubicBezTo>
                    <a:cubicBezTo>
                      <a:pt x="288" y="25"/>
                      <a:pt x="287" y="25"/>
                      <a:pt x="287" y="25"/>
                    </a:cubicBezTo>
                    <a:close/>
                    <a:moveTo>
                      <a:pt x="157" y="13"/>
                    </a:moveTo>
                    <a:cubicBezTo>
                      <a:pt x="156" y="10"/>
                      <a:pt x="158" y="7"/>
                      <a:pt x="161" y="6"/>
                    </a:cubicBezTo>
                    <a:cubicBezTo>
                      <a:pt x="164" y="5"/>
                      <a:pt x="168" y="7"/>
                      <a:pt x="168" y="10"/>
                    </a:cubicBezTo>
                    <a:cubicBezTo>
                      <a:pt x="169" y="13"/>
                      <a:pt x="167" y="17"/>
                      <a:pt x="164" y="17"/>
                    </a:cubicBezTo>
                    <a:cubicBezTo>
                      <a:pt x="164" y="17"/>
                      <a:pt x="163" y="17"/>
                      <a:pt x="163" y="17"/>
                    </a:cubicBezTo>
                    <a:cubicBezTo>
                      <a:pt x="160" y="17"/>
                      <a:pt x="158" y="16"/>
                      <a:pt x="157" y="13"/>
                    </a:cubicBezTo>
                    <a:close/>
                    <a:moveTo>
                      <a:pt x="257" y="16"/>
                    </a:moveTo>
                    <a:cubicBezTo>
                      <a:pt x="254" y="15"/>
                      <a:pt x="252" y="12"/>
                      <a:pt x="252" y="9"/>
                    </a:cubicBezTo>
                    <a:cubicBezTo>
                      <a:pt x="253" y="6"/>
                      <a:pt x="256" y="4"/>
                      <a:pt x="259" y="5"/>
                    </a:cubicBezTo>
                    <a:cubicBezTo>
                      <a:pt x="263" y="5"/>
                      <a:pt x="265" y="8"/>
                      <a:pt x="264" y="11"/>
                    </a:cubicBezTo>
                    <a:cubicBezTo>
                      <a:pt x="263" y="14"/>
                      <a:pt x="261" y="16"/>
                      <a:pt x="258" y="16"/>
                    </a:cubicBezTo>
                    <a:cubicBezTo>
                      <a:pt x="258" y="16"/>
                      <a:pt x="257" y="16"/>
                      <a:pt x="257" y="16"/>
                    </a:cubicBezTo>
                    <a:close/>
                    <a:moveTo>
                      <a:pt x="189" y="7"/>
                    </a:moveTo>
                    <a:cubicBezTo>
                      <a:pt x="188" y="4"/>
                      <a:pt x="191" y="1"/>
                      <a:pt x="194" y="0"/>
                    </a:cubicBezTo>
                    <a:cubicBezTo>
                      <a:pt x="197" y="0"/>
                      <a:pt x="200" y="3"/>
                      <a:pt x="200" y="6"/>
                    </a:cubicBezTo>
                    <a:cubicBezTo>
                      <a:pt x="200" y="9"/>
                      <a:pt x="198" y="12"/>
                      <a:pt x="195" y="12"/>
                    </a:cubicBezTo>
                    <a:cubicBezTo>
                      <a:pt x="194" y="12"/>
                      <a:pt x="194" y="12"/>
                      <a:pt x="194" y="12"/>
                    </a:cubicBezTo>
                    <a:cubicBezTo>
                      <a:pt x="191" y="12"/>
                      <a:pt x="189" y="10"/>
                      <a:pt x="189" y="7"/>
                    </a:cubicBezTo>
                    <a:close/>
                    <a:moveTo>
                      <a:pt x="226" y="12"/>
                    </a:moveTo>
                    <a:cubicBezTo>
                      <a:pt x="223" y="11"/>
                      <a:pt x="220" y="9"/>
                      <a:pt x="221" y="5"/>
                    </a:cubicBezTo>
                    <a:cubicBezTo>
                      <a:pt x="221" y="2"/>
                      <a:pt x="224" y="0"/>
                      <a:pt x="227" y="0"/>
                    </a:cubicBezTo>
                    <a:cubicBezTo>
                      <a:pt x="230" y="0"/>
                      <a:pt x="232" y="3"/>
                      <a:pt x="232" y="6"/>
                    </a:cubicBezTo>
                    <a:cubicBezTo>
                      <a:pt x="232" y="9"/>
                      <a:pt x="229" y="12"/>
                      <a:pt x="226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18"/>
              <p:cNvSpPr/>
              <p:nvPr/>
            </p:nvSpPr>
            <p:spPr>
              <a:xfrm>
                <a:off x="5913438" y="4510088"/>
                <a:ext cx="625475" cy="625475"/>
              </a:xfrm>
              <a:custGeom>
                <a:avLst/>
                <a:gdLst/>
                <a:ahLst/>
                <a:cxnLst/>
                <a:rect l="l" t="t" r="r" b="b"/>
                <a:pathLst>
                  <a:path w="371" h="371" extrusionOk="0">
                    <a:moveTo>
                      <a:pt x="186" y="371"/>
                    </a:moveTo>
                    <a:cubicBezTo>
                      <a:pt x="83" y="371"/>
                      <a:pt x="0" y="288"/>
                      <a:pt x="0" y="186"/>
                    </a:cubicBezTo>
                    <a:cubicBezTo>
                      <a:pt x="0" y="83"/>
                      <a:pt x="83" y="0"/>
                      <a:pt x="186" y="0"/>
                    </a:cubicBezTo>
                    <a:cubicBezTo>
                      <a:pt x="288" y="0"/>
                      <a:pt x="371" y="83"/>
                      <a:pt x="371" y="186"/>
                    </a:cubicBezTo>
                    <a:cubicBezTo>
                      <a:pt x="371" y="288"/>
                      <a:pt x="288" y="371"/>
                      <a:pt x="186" y="371"/>
                    </a:cubicBezTo>
                    <a:close/>
                    <a:moveTo>
                      <a:pt x="186" y="8"/>
                    </a:moveTo>
                    <a:cubicBezTo>
                      <a:pt x="88" y="8"/>
                      <a:pt x="8" y="88"/>
                      <a:pt x="8" y="186"/>
                    </a:cubicBezTo>
                    <a:cubicBezTo>
                      <a:pt x="8" y="283"/>
                      <a:pt x="88" y="363"/>
                      <a:pt x="186" y="363"/>
                    </a:cubicBezTo>
                    <a:cubicBezTo>
                      <a:pt x="283" y="363"/>
                      <a:pt x="363" y="283"/>
                      <a:pt x="363" y="186"/>
                    </a:cubicBezTo>
                    <a:cubicBezTo>
                      <a:pt x="363" y="88"/>
                      <a:pt x="283" y="8"/>
                      <a:pt x="186" y="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18"/>
              <p:cNvSpPr/>
              <p:nvPr/>
            </p:nvSpPr>
            <p:spPr>
              <a:xfrm>
                <a:off x="5978525" y="4573588"/>
                <a:ext cx="496888" cy="4984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95" extrusionOk="0">
                    <a:moveTo>
                      <a:pt x="148" y="295"/>
                    </a:moveTo>
                    <a:cubicBezTo>
                      <a:pt x="66" y="295"/>
                      <a:pt x="0" y="229"/>
                      <a:pt x="0" y="148"/>
                    </a:cubicBezTo>
                    <a:cubicBezTo>
                      <a:pt x="0" y="66"/>
                      <a:pt x="66" y="0"/>
                      <a:pt x="148" y="0"/>
                    </a:cubicBezTo>
                    <a:cubicBezTo>
                      <a:pt x="229" y="0"/>
                      <a:pt x="295" y="66"/>
                      <a:pt x="295" y="148"/>
                    </a:cubicBezTo>
                    <a:cubicBezTo>
                      <a:pt x="295" y="229"/>
                      <a:pt x="229" y="295"/>
                      <a:pt x="148" y="295"/>
                    </a:cubicBezTo>
                    <a:close/>
                    <a:moveTo>
                      <a:pt x="148" y="31"/>
                    </a:moveTo>
                    <a:cubicBezTo>
                      <a:pt x="83" y="31"/>
                      <a:pt x="31" y="83"/>
                      <a:pt x="31" y="148"/>
                    </a:cubicBezTo>
                    <a:cubicBezTo>
                      <a:pt x="31" y="212"/>
                      <a:pt x="83" y="264"/>
                      <a:pt x="148" y="264"/>
                    </a:cubicBezTo>
                    <a:cubicBezTo>
                      <a:pt x="212" y="264"/>
                      <a:pt x="264" y="212"/>
                      <a:pt x="264" y="148"/>
                    </a:cubicBezTo>
                    <a:cubicBezTo>
                      <a:pt x="264" y="83"/>
                      <a:pt x="212" y="31"/>
                      <a:pt x="148" y="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9"/>
          <p:cNvSpPr txBox="1">
            <a:spLocks noGrp="1"/>
          </p:cNvSpPr>
          <p:nvPr>
            <p:ph type="title" hasCustomPrompt="1"/>
          </p:nvPr>
        </p:nvSpPr>
        <p:spPr>
          <a:xfrm>
            <a:off x="713224" y="1966198"/>
            <a:ext cx="31143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5" name="Google Shape;805;p19"/>
          <p:cNvSpPr txBox="1">
            <a:spLocks noGrp="1"/>
          </p:cNvSpPr>
          <p:nvPr>
            <p:ph type="subTitle" idx="1"/>
          </p:nvPr>
        </p:nvSpPr>
        <p:spPr>
          <a:xfrm>
            <a:off x="713235" y="2735088"/>
            <a:ext cx="3114300" cy="4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06" name="Google Shape;806;p19"/>
          <p:cNvSpPr txBox="1">
            <a:spLocks noGrp="1"/>
          </p:cNvSpPr>
          <p:nvPr>
            <p:ph type="title" idx="2" hasCustomPrompt="1"/>
          </p:nvPr>
        </p:nvSpPr>
        <p:spPr>
          <a:xfrm>
            <a:off x="713235" y="539500"/>
            <a:ext cx="31143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7" name="Google Shape;807;p19"/>
          <p:cNvSpPr txBox="1">
            <a:spLocks noGrp="1"/>
          </p:cNvSpPr>
          <p:nvPr>
            <p:ph type="subTitle" idx="3"/>
          </p:nvPr>
        </p:nvSpPr>
        <p:spPr>
          <a:xfrm>
            <a:off x="713235" y="1308420"/>
            <a:ext cx="3114300" cy="4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08" name="Google Shape;808;p19"/>
          <p:cNvSpPr txBox="1">
            <a:spLocks noGrp="1"/>
          </p:cNvSpPr>
          <p:nvPr>
            <p:ph type="title" idx="4" hasCustomPrompt="1"/>
          </p:nvPr>
        </p:nvSpPr>
        <p:spPr>
          <a:xfrm>
            <a:off x="713224" y="3392885"/>
            <a:ext cx="31143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9" name="Google Shape;809;p19"/>
          <p:cNvSpPr txBox="1">
            <a:spLocks noGrp="1"/>
          </p:cNvSpPr>
          <p:nvPr>
            <p:ph type="subTitle" idx="5"/>
          </p:nvPr>
        </p:nvSpPr>
        <p:spPr>
          <a:xfrm>
            <a:off x="713235" y="4161775"/>
            <a:ext cx="3114300" cy="4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10" name="Google Shape;810;p19"/>
          <p:cNvSpPr>
            <a:spLocks noGrp="1"/>
          </p:cNvSpPr>
          <p:nvPr>
            <p:ph type="pic" idx="6"/>
          </p:nvPr>
        </p:nvSpPr>
        <p:spPr>
          <a:xfrm>
            <a:off x="5183575" y="539500"/>
            <a:ext cx="39603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grpSp>
        <p:nvGrpSpPr>
          <p:cNvPr id="811" name="Google Shape;811;p19"/>
          <p:cNvGrpSpPr/>
          <p:nvPr/>
        </p:nvGrpSpPr>
        <p:grpSpPr>
          <a:xfrm>
            <a:off x="200264" y="145611"/>
            <a:ext cx="8943739" cy="4997885"/>
            <a:chOff x="200264" y="145611"/>
            <a:chExt cx="8943739" cy="4997885"/>
          </a:xfrm>
        </p:grpSpPr>
        <p:grpSp>
          <p:nvGrpSpPr>
            <p:cNvPr id="812" name="Google Shape;812;p19"/>
            <p:cNvGrpSpPr/>
            <p:nvPr/>
          </p:nvGrpSpPr>
          <p:grpSpPr>
            <a:xfrm>
              <a:off x="7356018" y="3353343"/>
              <a:ext cx="1787985" cy="1790153"/>
              <a:chOff x="4087813" y="1714500"/>
              <a:chExt cx="1309688" cy="1311275"/>
            </a:xfrm>
          </p:grpSpPr>
          <p:sp>
            <p:nvSpPr>
              <p:cNvPr id="813" name="Google Shape;813;p19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814;p19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815;p19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6" name="Google Shape;816;p19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817;p19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818;p19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819;p19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820;p19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1" name="Google Shape;821;p19"/>
            <p:cNvGrpSpPr/>
            <p:nvPr/>
          </p:nvGrpSpPr>
          <p:grpSpPr>
            <a:xfrm>
              <a:off x="200264" y="145611"/>
              <a:ext cx="1025928" cy="248431"/>
              <a:chOff x="4287838" y="1025525"/>
              <a:chExt cx="708025" cy="171450"/>
            </a:xfrm>
          </p:grpSpPr>
          <p:sp>
            <p:nvSpPr>
              <p:cNvPr id="822" name="Google Shape;822;p19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9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9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9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9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9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9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829;p19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830;p19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9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832" name="Google Shape;832;p19"/>
            <p:cNvCxnSpPr/>
            <p:nvPr/>
          </p:nvCxnSpPr>
          <p:spPr>
            <a:xfrm>
              <a:off x="715175" y="4873700"/>
              <a:ext cx="2783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4" name="Google Shape;834;p20"/>
          <p:cNvGrpSpPr/>
          <p:nvPr/>
        </p:nvGrpSpPr>
        <p:grpSpPr>
          <a:xfrm>
            <a:off x="8689327" y="4154888"/>
            <a:ext cx="900146" cy="898301"/>
            <a:chOff x="1120775" y="368300"/>
            <a:chExt cx="744538" cy="742950"/>
          </a:xfrm>
        </p:grpSpPr>
        <p:sp>
          <p:nvSpPr>
            <p:cNvPr id="835" name="Google Shape;835;p20"/>
            <p:cNvSpPr/>
            <p:nvPr/>
          </p:nvSpPr>
          <p:spPr>
            <a:xfrm>
              <a:off x="1120775" y="739775"/>
              <a:ext cx="60325" cy="157163"/>
            </a:xfrm>
            <a:custGeom>
              <a:avLst/>
              <a:gdLst/>
              <a:ahLst/>
              <a:cxnLst/>
              <a:rect l="l" t="t" r="r" b="b"/>
              <a:pathLst>
                <a:path w="36" h="94" extrusionOk="0">
                  <a:moveTo>
                    <a:pt x="21" y="94"/>
                  </a:moveTo>
                  <a:cubicBezTo>
                    <a:pt x="7" y="64"/>
                    <a:pt x="0" y="33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30"/>
                    <a:pt x="23" y="59"/>
                    <a:pt x="36" y="87"/>
                  </a:cubicBezTo>
                  <a:lnTo>
                    <a:pt x="21" y="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20"/>
            <p:cNvSpPr/>
            <p:nvPr/>
          </p:nvSpPr>
          <p:spPr>
            <a:xfrm>
              <a:off x="1184275" y="930275"/>
              <a:ext cx="127000" cy="125413"/>
            </a:xfrm>
            <a:custGeom>
              <a:avLst/>
              <a:gdLst/>
              <a:ahLst/>
              <a:cxnLst/>
              <a:rect l="l" t="t" r="r" b="b"/>
              <a:pathLst>
                <a:path w="76" h="75" extrusionOk="0">
                  <a:moveTo>
                    <a:pt x="67" y="75"/>
                  </a:moveTo>
                  <a:cubicBezTo>
                    <a:pt x="41" y="58"/>
                    <a:pt x="17" y="35"/>
                    <a:pt x="0" y="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0" y="24"/>
                    <a:pt x="51" y="45"/>
                    <a:pt x="76" y="61"/>
                  </a:cubicBezTo>
                  <a:lnTo>
                    <a:pt x="67" y="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20"/>
            <p:cNvSpPr/>
            <p:nvPr/>
          </p:nvSpPr>
          <p:spPr>
            <a:xfrm>
              <a:off x="1341438" y="1054100"/>
              <a:ext cx="69850" cy="46037"/>
            </a:xfrm>
            <a:custGeom>
              <a:avLst/>
              <a:gdLst/>
              <a:ahLst/>
              <a:cxnLst/>
              <a:rect l="l" t="t" r="r" b="b"/>
              <a:pathLst>
                <a:path w="41" h="27" extrusionOk="0">
                  <a:moveTo>
                    <a:pt x="37" y="27"/>
                  </a:moveTo>
                  <a:cubicBezTo>
                    <a:pt x="25" y="24"/>
                    <a:pt x="12" y="20"/>
                    <a:pt x="0" y="1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8" y="5"/>
                    <a:pt x="30" y="9"/>
                    <a:pt x="41" y="11"/>
                  </a:cubicBezTo>
                  <a:lnTo>
                    <a:pt x="37" y="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20"/>
            <p:cNvSpPr/>
            <p:nvPr/>
          </p:nvSpPr>
          <p:spPr>
            <a:xfrm>
              <a:off x="1447800" y="1057275"/>
              <a:ext cx="187325" cy="53975"/>
            </a:xfrm>
            <a:custGeom>
              <a:avLst/>
              <a:gdLst/>
              <a:ahLst/>
              <a:cxnLst/>
              <a:rect l="l" t="t" r="r" b="b"/>
              <a:pathLst>
                <a:path w="111" h="32" extrusionOk="0">
                  <a:moveTo>
                    <a:pt x="27" y="32"/>
                  </a:moveTo>
                  <a:cubicBezTo>
                    <a:pt x="18" y="32"/>
                    <a:pt x="9" y="31"/>
                    <a:pt x="0" y="3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0" y="15"/>
                    <a:pt x="18" y="15"/>
                    <a:pt x="27" y="15"/>
                  </a:cubicBezTo>
                  <a:cubicBezTo>
                    <a:pt x="54" y="15"/>
                    <a:pt x="80" y="10"/>
                    <a:pt x="104" y="0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84" y="26"/>
                    <a:pt x="56" y="32"/>
                    <a:pt x="27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20"/>
            <p:cNvSpPr/>
            <p:nvPr/>
          </p:nvSpPr>
          <p:spPr>
            <a:xfrm>
              <a:off x="1681163" y="923925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9" y="75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4" y="46"/>
                    <a:pt x="45" y="24"/>
                    <a:pt x="61" y="0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58" y="35"/>
                    <a:pt x="35" y="58"/>
                    <a:pt x="9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20"/>
            <p:cNvSpPr/>
            <p:nvPr/>
          </p:nvSpPr>
          <p:spPr>
            <a:xfrm>
              <a:off x="1830388" y="668338"/>
              <a:ext cx="34925" cy="142875"/>
            </a:xfrm>
            <a:custGeom>
              <a:avLst/>
              <a:gdLst/>
              <a:ahLst/>
              <a:cxnLst/>
              <a:rect l="l" t="t" r="r" b="b"/>
              <a:pathLst>
                <a:path w="20" h="85" extrusionOk="0">
                  <a:moveTo>
                    <a:pt x="16" y="8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" y="69"/>
                    <a:pt x="4" y="56"/>
                    <a:pt x="4" y="42"/>
                  </a:cubicBezTo>
                  <a:cubicBezTo>
                    <a:pt x="4" y="29"/>
                    <a:pt x="2" y="16"/>
                    <a:pt x="0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9" y="14"/>
                    <a:pt x="20" y="28"/>
                    <a:pt x="20" y="42"/>
                  </a:cubicBezTo>
                  <a:cubicBezTo>
                    <a:pt x="20" y="57"/>
                    <a:pt x="19" y="71"/>
                    <a:pt x="16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20"/>
            <p:cNvSpPr/>
            <p:nvPr/>
          </p:nvSpPr>
          <p:spPr>
            <a:xfrm>
              <a:off x="1695450" y="438150"/>
              <a:ext cx="144463" cy="174625"/>
            </a:xfrm>
            <a:custGeom>
              <a:avLst/>
              <a:gdLst/>
              <a:ahLst/>
              <a:cxnLst/>
              <a:rect l="l" t="t" r="r" b="b"/>
              <a:pathLst>
                <a:path w="85" h="103" extrusionOk="0">
                  <a:moveTo>
                    <a:pt x="70" y="103"/>
                  </a:moveTo>
                  <a:cubicBezTo>
                    <a:pt x="55" y="67"/>
                    <a:pt x="31" y="36"/>
                    <a:pt x="0" y="1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4" y="25"/>
                    <a:pt x="70" y="58"/>
                    <a:pt x="85" y="97"/>
                  </a:cubicBezTo>
                  <a:lnTo>
                    <a:pt x="70" y="1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20"/>
            <p:cNvSpPr/>
            <p:nvPr/>
          </p:nvSpPr>
          <p:spPr>
            <a:xfrm>
              <a:off x="1449388" y="368300"/>
              <a:ext cx="228600" cy="71438"/>
            </a:xfrm>
            <a:custGeom>
              <a:avLst/>
              <a:gdLst/>
              <a:ahLst/>
              <a:cxnLst/>
              <a:rect l="l" t="t" r="r" b="b"/>
              <a:pathLst>
                <a:path w="135" h="43" extrusionOk="0">
                  <a:moveTo>
                    <a:pt x="127" y="43"/>
                  </a:moveTo>
                  <a:cubicBezTo>
                    <a:pt x="96" y="26"/>
                    <a:pt x="61" y="16"/>
                    <a:pt x="26" y="16"/>
                  </a:cubicBezTo>
                  <a:cubicBezTo>
                    <a:pt x="18" y="16"/>
                    <a:pt x="10" y="17"/>
                    <a:pt x="2" y="1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9" y="0"/>
                    <a:pt x="17" y="0"/>
                    <a:pt x="26" y="0"/>
                  </a:cubicBezTo>
                  <a:cubicBezTo>
                    <a:pt x="64" y="0"/>
                    <a:pt x="102" y="10"/>
                    <a:pt x="135" y="29"/>
                  </a:cubicBezTo>
                  <a:lnTo>
                    <a:pt x="127" y="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20"/>
            <p:cNvSpPr/>
            <p:nvPr/>
          </p:nvSpPr>
          <p:spPr>
            <a:xfrm>
              <a:off x="1296988" y="377825"/>
              <a:ext cx="114300" cy="69850"/>
            </a:xfrm>
            <a:custGeom>
              <a:avLst/>
              <a:gdLst/>
              <a:ahLst/>
              <a:cxnLst/>
              <a:rect l="l" t="t" r="r" b="b"/>
              <a:pathLst>
                <a:path w="68" h="41" extrusionOk="0">
                  <a:moveTo>
                    <a:pt x="9" y="41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20" y="15"/>
                    <a:pt x="42" y="6"/>
                    <a:pt x="64" y="0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47" y="21"/>
                    <a:pt x="28" y="30"/>
                    <a:pt x="9" y="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20"/>
            <p:cNvSpPr/>
            <p:nvPr/>
          </p:nvSpPr>
          <p:spPr>
            <a:xfrm>
              <a:off x="1127125" y="468313"/>
              <a:ext cx="130175" cy="206375"/>
            </a:xfrm>
            <a:custGeom>
              <a:avLst/>
              <a:gdLst/>
              <a:ahLst/>
              <a:cxnLst/>
              <a:rect l="l" t="t" r="r" b="b"/>
              <a:pathLst>
                <a:path w="77" h="122" extrusionOk="0">
                  <a:moveTo>
                    <a:pt x="16" y="122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9" y="73"/>
                    <a:pt x="31" y="32"/>
                    <a:pt x="65" y="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45" y="42"/>
                    <a:pt x="24" y="80"/>
                    <a:pt x="16" y="1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20"/>
            <p:cNvSpPr/>
            <p:nvPr/>
          </p:nvSpPr>
          <p:spPr>
            <a:xfrm>
              <a:off x="1192213" y="847725"/>
              <a:ext cx="80963" cy="109538"/>
            </a:xfrm>
            <a:custGeom>
              <a:avLst/>
              <a:gdLst/>
              <a:ahLst/>
              <a:cxnLst/>
              <a:rect l="l" t="t" r="r" b="b"/>
              <a:pathLst>
                <a:path w="48" h="65" extrusionOk="0">
                  <a:moveTo>
                    <a:pt x="38" y="65"/>
                  </a:moveTo>
                  <a:cubicBezTo>
                    <a:pt x="21" y="47"/>
                    <a:pt x="9" y="27"/>
                    <a:pt x="0" y="5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21" y="21"/>
                    <a:pt x="33" y="39"/>
                    <a:pt x="48" y="56"/>
                  </a:cubicBezTo>
                  <a:lnTo>
                    <a:pt x="38" y="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20"/>
            <p:cNvSpPr/>
            <p:nvPr/>
          </p:nvSpPr>
          <p:spPr>
            <a:xfrm>
              <a:off x="1284288" y="966788"/>
              <a:ext cx="209550" cy="93663"/>
            </a:xfrm>
            <a:custGeom>
              <a:avLst/>
              <a:gdLst/>
              <a:ahLst/>
              <a:cxnLst/>
              <a:rect l="l" t="t" r="r" b="b"/>
              <a:pathLst>
                <a:path w="124" h="56" extrusionOk="0">
                  <a:moveTo>
                    <a:pt x="124" y="56"/>
                  </a:moveTo>
                  <a:cubicBezTo>
                    <a:pt x="78" y="56"/>
                    <a:pt x="34" y="40"/>
                    <a:pt x="0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1" y="28"/>
                    <a:pt x="82" y="43"/>
                    <a:pt x="124" y="43"/>
                  </a:cubicBezTo>
                  <a:lnTo>
                    <a:pt x="124" y="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20"/>
            <p:cNvSpPr/>
            <p:nvPr/>
          </p:nvSpPr>
          <p:spPr>
            <a:xfrm>
              <a:off x="1555750" y="963613"/>
              <a:ext cx="150813" cy="90488"/>
            </a:xfrm>
            <a:custGeom>
              <a:avLst/>
              <a:gdLst/>
              <a:ahLst/>
              <a:cxnLst/>
              <a:rect l="l" t="t" r="r" b="b"/>
              <a:pathLst>
                <a:path w="89" h="54" extrusionOk="0">
                  <a:moveTo>
                    <a:pt x="3" y="54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30" y="34"/>
                    <a:pt x="57" y="20"/>
                    <a:pt x="80" y="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65" y="32"/>
                    <a:pt x="35" y="47"/>
                    <a:pt x="3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20"/>
            <p:cNvSpPr/>
            <p:nvPr/>
          </p:nvSpPr>
          <p:spPr>
            <a:xfrm>
              <a:off x="1714500" y="839788"/>
              <a:ext cx="82550" cy="117475"/>
            </a:xfrm>
            <a:custGeom>
              <a:avLst/>
              <a:gdLst/>
              <a:ahLst/>
              <a:cxnLst/>
              <a:rect l="l" t="t" r="r" b="b"/>
              <a:pathLst>
                <a:path w="49" h="69" extrusionOk="0">
                  <a:moveTo>
                    <a:pt x="10" y="69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6" y="42"/>
                    <a:pt x="28" y="22"/>
                    <a:pt x="36" y="0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0" y="29"/>
                    <a:pt x="27" y="50"/>
                    <a:pt x="10" y="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20"/>
            <p:cNvSpPr/>
            <p:nvPr/>
          </p:nvSpPr>
          <p:spPr>
            <a:xfrm>
              <a:off x="1784350" y="663575"/>
              <a:ext cx="31750" cy="133350"/>
            </a:xfrm>
            <a:custGeom>
              <a:avLst/>
              <a:gdLst/>
              <a:ahLst/>
              <a:cxnLst/>
              <a:rect l="l" t="t" r="r" b="b"/>
              <a:pathLst>
                <a:path w="19" h="79" extrusionOk="0">
                  <a:moveTo>
                    <a:pt x="16" y="79"/>
                  </a:moveTo>
                  <a:cubicBezTo>
                    <a:pt x="2" y="77"/>
                    <a:pt x="2" y="77"/>
                    <a:pt x="2" y="77"/>
                  </a:cubicBezTo>
                  <a:cubicBezTo>
                    <a:pt x="4" y="66"/>
                    <a:pt x="5" y="56"/>
                    <a:pt x="5" y="45"/>
                  </a:cubicBezTo>
                  <a:cubicBezTo>
                    <a:pt x="5" y="31"/>
                    <a:pt x="4" y="17"/>
                    <a:pt x="0" y="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7" y="15"/>
                    <a:pt x="19" y="30"/>
                    <a:pt x="19" y="45"/>
                  </a:cubicBezTo>
                  <a:cubicBezTo>
                    <a:pt x="19" y="57"/>
                    <a:pt x="18" y="68"/>
                    <a:pt x="16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20"/>
            <p:cNvSpPr/>
            <p:nvPr/>
          </p:nvSpPr>
          <p:spPr>
            <a:xfrm>
              <a:off x="1714500" y="520700"/>
              <a:ext cx="80963" cy="112712"/>
            </a:xfrm>
            <a:custGeom>
              <a:avLst/>
              <a:gdLst/>
              <a:ahLst/>
              <a:cxnLst/>
              <a:rect l="l" t="t" r="r" b="b"/>
              <a:pathLst>
                <a:path w="48" h="66" extrusionOk="0">
                  <a:moveTo>
                    <a:pt x="35" y="66"/>
                  </a:moveTo>
                  <a:cubicBezTo>
                    <a:pt x="27" y="45"/>
                    <a:pt x="15" y="26"/>
                    <a:pt x="0" y="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6" y="18"/>
                    <a:pt x="39" y="39"/>
                    <a:pt x="48" y="61"/>
                  </a:cubicBezTo>
                  <a:lnTo>
                    <a:pt x="3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20"/>
            <p:cNvSpPr/>
            <p:nvPr/>
          </p:nvSpPr>
          <p:spPr>
            <a:xfrm>
              <a:off x="1558925" y="425450"/>
              <a:ext cx="139700" cy="82550"/>
            </a:xfrm>
            <a:custGeom>
              <a:avLst/>
              <a:gdLst/>
              <a:ahLst/>
              <a:cxnLst/>
              <a:rect l="l" t="t" r="r" b="b"/>
              <a:pathLst>
                <a:path w="82" h="49" extrusionOk="0">
                  <a:moveTo>
                    <a:pt x="73" y="49"/>
                  </a:moveTo>
                  <a:cubicBezTo>
                    <a:pt x="52" y="32"/>
                    <a:pt x="27" y="19"/>
                    <a:pt x="0" y="1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2" y="6"/>
                    <a:pt x="59" y="20"/>
                    <a:pt x="82" y="38"/>
                  </a:cubicBezTo>
                  <a:lnTo>
                    <a:pt x="73" y="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20"/>
            <p:cNvSpPr/>
            <p:nvPr/>
          </p:nvSpPr>
          <p:spPr>
            <a:xfrm>
              <a:off x="1327150" y="417513"/>
              <a:ext cx="198437" cy="66675"/>
            </a:xfrm>
            <a:custGeom>
              <a:avLst/>
              <a:gdLst/>
              <a:ahLst/>
              <a:cxnLst/>
              <a:rect l="l" t="t" r="r" b="b"/>
              <a:pathLst>
                <a:path w="118" h="40" extrusionOk="0">
                  <a:moveTo>
                    <a:pt x="7" y="4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30" y="10"/>
                    <a:pt x="64" y="0"/>
                    <a:pt x="99" y="0"/>
                  </a:cubicBezTo>
                  <a:cubicBezTo>
                    <a:pt x="105" y="0"/>
                    <a:pt x="111" y="0"/>
                    <a:pt x="118" y="1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1" y="14"/>
                    <a:pt x="105" y="14"/>
                    <a:pt x="99" y="14"/>
                  </a:cubicBezTo>
                  <a:cubicBezTo>
                    <a:pt x="66" y="14"/>
                    <a:pt x="35" y="23"/>
                    <a:pt x="7" y="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20"/>
            <p:cNvSpPr/>
            <p:nvPr/>
          </p:nvSpPr>
          <p:spPr>
            <a:xfrm>
              <a:off x="1195388" y="487363"/>
              <a:ext cx="111125" cy="138113"/>
            </a:xfrm>
            <a:custGeom>
              <a:avLst/>
              <a:gdLst/>
              <a:ahLst/>
              <a:cxnLst/>
              <a:rect l="l" t="t" r="r" b="b"/>
              <a:pathLst>
                <a:path w="66" h="82" extrusionOk="0">
                  <a:moveTo>
                    <a:pt x="12" y="82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2" y="47"/>
                    <a:pt x="32" y="20"/>
                    <a:pt x="58" y="0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43" y="29"/>
                    <a:pt x="24" y="54"/>
                    <a:pt x="12" y="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20"/>
            <p:cNvSpPr/>
            <p:nvPr/>
          </p:nvSpPr>
          <p:spPr>
            <a:xfrm>
              <a:off x="1171575" y="661988"/>
              <a:ext cx="31750" cy="152400"/>
            </a:xfrm>
            <a:custGeom>
              <a:avLst/>
              <a:gdLst/>
              <a:ahLst/>
              <a:cxnLst/>
              <a:rect l="l" t="t" r="r" b="b"/>
              <a:pathLst>
                <a:path w="19" h="91" extrusionOk="0">
                  <a:moveTo>
                    <a:pt x="5" y="91"/>
                  </a:moveTo>
                  <a:cubicBezTo>
                    <a:pt x="1" y="76"/>
                    <a:pt x="0" y="61"/>
                    <a:pt x="0" y="46"/>
                  </a:cubicBezTo>
                  <a:cubicBezTo>
                    <a:pt x="0" y="31"/>
                    <a:pt x="2" y="15"/>
                    <a:pt x="5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5" y="17"/>
                    <a:pt x="13" y="32"/>
                    <a:pt x="13" y="46"/>
                  </a:cubicBezTo>
                  <a:cubicBezTo>
                    <a:pt x="13" y="60"/>
                    <a:pt x="15" y="74"/>
                    <a:pt x="18" y="87"/>
                  </a:cubicBezTo>
                  <a:lnTo>
                    <a:pt x="5" y="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20"/>
            <p:cNvSpPr/>
            <p:nvPr/>
          </p:nvSpPr>
          <p:spPr>
            <a:xfrm>
              <a:off x="1493838" y="806450"/>
              <a:ext cx="265113" cy="207963"/>
            </a:xfrm>
            <a:custGeom>
              <a:avLst/>
              <a:gdLst/>
              <a:ahLst/>
              <a:cxnLst/>
              <a:rect l="l" t="t" r="r" b="b"/>
              <a:pathLst>
                <a:path w="157" h="123" extrusionOk="0">
                  <a:moveTo>
                    <a:pt x="0" y="123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70" y="116"/>
                    <a:pt x="132" y="68"/>
                    <a:pt x="150" y="0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38" y="73"/>
                    <a:pt x="73" y="123"/>
                    <a:pt x="0" y="1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20"/>
            <p:cNvSpPr/>
            <p:nvPr/>
          </p:nvSpPr>
          <p:spPr>
            <a:xfrm>
              <a:off x="1752600" y="693738"/>
              <a:ext cx="14288" cy="46037"/>
            </a:xfrm>
            <a:custGeom>
              <a:avLst/>
              <a:gdLst/>
              <a:ahLst/>
              <a:cxnLst/>
              <a:rect l="l" t="t" r="r" b="b"/>
              <a:pathLst>
                <a:path w="9" h="27" extrusionOk="0">
                  <a:moveTo>
                    <a:pt x="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3" y="19"/>
                    <a:pt x="2" y="10"/>
                    <a:pt x="0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9"/>
                    <a:pt x="9" y="18"/>
                    <a:pt x="9" y="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857;p20"/>
            <p:cNvSpPr/>
            <p:nvPr/>
          </p:nvSpPr>
          <p:spPr>
            <a:xfrm>
              <a:off x="1658938" y="527050"/>
              <a:ext cx="46037" cy="44450"/>
            </a:xfrm>
            <a:custGeom>
              <a:avLst/>
              <a:gdLst/>
              <a:ahLst/>
              <a:cxnLst/>
              <a:rect l="l" t="t" r="r" b="b"/>
              <a:pathLst>
                <a:path w="27" h="27" extrusionOk="0">
                  <a:moveTo>
                    <a:pt x="21" y="27"/>
                  </a:moveTo>
                  <a:cubicBezTo>
                    <a:pt x="15" y="19"/>
                    <a:pt x="8" y="12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3" y="7"/>
                    <a:pt x="20" y="14"/>
                    <a:pt x="27" y="22"/>
                  </a:cubicBezTo>
                  <a:lnTo>
                    <a:pt x="21" y="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20"/>
            <p:cNvSpPr/>
            <p:nvPr/>
          </p:nvSpPr>
          <p:spPr>
            <a:xfrm>
              <a:off x="1524000" y="466725"/>
              <a:ext cx="123825" cy="55563"/>
            </a:xfrm>
            <a:custGeom>
              <a:avLst/>
              <a:gdLst/>
              <a:ahLst/>
              <a:cxnLst/>
              <a:rect l="l" t="t" r="r" b="b"/>
              <a:pathLst>
                <a:path w="73" h="33" extrusionOk="0">
                  <a:moveTo>
                    <a:pt x="70" y="33"/>
                  </a:moveTo>
                  <a:cubicBezTo>
                    <a:pt x="49" y="18"/>
                    <a:pt x="25" y="9"/>
                    <a:pt x="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3"/>
                    <a:pt x="52" y="12"/>
                    <a:pt x="73" y="27"/>
                  </a:cubicBezTo>
                  <a:lnTo>
                    <a:pt x="70" y="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20"/>
            <p:cNvSpPr/>
            <p:nvPr/>
          </p:nvSpPr>
          <p:spPr>
            <a:xfrm>
              <a:off x="1436688" y="465138"/>
              <a:ext cx="57150" cy="17463"/>
            </a:xfrm>
            <a:custGeom>
              <a:avLst/>
              <a:gdLst/>
              <a:ahLst/>
              <a:cxnLst/>
              <a:rect l="l" t="t" r="r" b="b"/>
              <a:pathLst>
                <a:path w="34" h="10" extrusionOk="0">
                  <a:moveTo>
                    <a:pt x="1" y="1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1" y="1"/>
                    <a:pt x="22" y="0"/>
                    <a:pt x="34" y="0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23" y="7"/>
                    <a:pt x="12" y="8"/>
                    <a:pt x="1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20"/>
            <p:cNvSpPr/>
            <p:nvPr/>
          </p:nvSpPr>
          <p:spPr>
            <a:xfrm>
              <a:off x="1231900" y="487363"/>
              <a:ext cx="158750" cy="173037"/>
            </a:xfrm>
            <a:custGeom>
              <a:avLst/>
              <a:gdLst/>
              <a:ahLst/>
              <a:cxnLst/>
              <a:rect l="l" t="t" r="r" b="b"/>
              <a:pathLst>
                <a:path w="94" h="102" extrusionOk="0">
                  <a:moveTo>
                    <a:pt x="6" y="102"/>
                  </a:moveTo>
                  <a:cubicBezTo>
                    <a:pt x="0" y="100"/>
                    <a:pt x="0" y="100"/>
                    <a:pt x="0" y="100"/>
                  </a:cubicBezTo>
                  <a:cubicBezTo>
                    <a:pt x="14" y="55"/>
                    <a:pt x="47" y="18"/>
                    <a:pt x="91" y="0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52" y="24"/>
                    <a:pt x="20" y="59"/>
                    <a:pt x="6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20"/>
            <p:cNvSpPr/>
            <p:nvPr/>
          </p:nvSpPr>
          <p:spPr>
            <a:xfrm>
              <a:off x="1219200" y="685800"/>
              <a:ext cx="15875" cy="53975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7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1" y="10"/>
                    <a:pt x="4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7" y="22"/>
                    <a:pt x="7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20"/>
            <p:cNvSpPr/>
            <p:nvPr/>
          </p:nvSpPr>
          <p:spPr>
            <a:xfrm>
              <a:off x="1231900" y="820738"/>
              <a:ext cx="111125" cy="144463"/>
            </a:xfrm>
            <a:custGeom>
              <a:avLst/>
              <a:gdLst/>
              <a:ahLst/>
              <a:cxnLst/>
              <a:rect l="l" t="t" r="r" b="b"/>
              <a:pathLst>
                <a:path w="66" h="86" extrusionOk="0">
                  <a:moveTo>
                    <a:pt x="62" y="86"/>
                  </a:moveTo>
                  <a:cubicBezTo>
                    <a:pt x="33" y="66"/>
                    <a:pt x="11" y="36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32"/>
                    <a:pt x="38" y="61"/>
                    <a:pt x="66" y="80"/>
                  </a:cubicBezTo>
                  <a:lnTo>
                    <a:pt x="62" y="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20"/>
            <p:cNvSpPr/>
            <p:nvPr/>
          </p:nvSpPr>
          <p:spPr>
            <a:xfrm>
              <a:off x="1377950" y="976313"/>
              <a:ext cx="38100" cy="25400"/>
            </a:xfrm>
            <a:custGeom>
              <a:avLst/>
              <a:gdLst/>
              <a:ahLst/>
              <a:cxnLst/>
              <a:rect l="l" t="t" r="r" b="b"/>
              <a:pathLst>
                <a:path w="23" h="15" extrusionOk="0">
                  <a:moveTo>
                    <a:pt x="21" y="15"/>
                  </a:moveTo>
                  <a:cubicBezTo>
                    <a:pt x="14" y="12"/>
                    <a:pt x="7" y="10"/>
                    <a:pt x="0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9" y="3"/>
                    <a:pt x="16" y="6"/>
                    <a:pt x="23" y="8"/>
                  </a:cubicBezTo>
                  <a:lnTo>
                    <a:pt x="2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20"/>
            <p:cNvSpPr/>
            <p:nvPr/>
          </p:nvSpPr>
          <p:spPr>
            <a:xfrm>
              <a:off x="1325563" y="739775"/>
              <a:ext cx="26988" cy="69850"/>
            </a:xfrm>
            <a:custGeom>
              <a:avLst/>
              <a:gdLst/>
              <a:ahLst/>
              <a:cxnLst/>
              <a:rect l="l" t="t" r="r" b="b"/>
              <a:pathLst>
                <a:path w="16" h="42" extrusionOk="0">
                  <a:moveTo>
                    <a:pt x="9" y="42"/>
                  </a:moveTo>
                  <a:cubicBezTo>
                    <a:pt x="3" y="29"/>
                    <a:pt x="0" y="15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4"/>
                    <a:pt x="11" y="27"/>
                    <a:pt x="16" y="39"/>
                  </a:cubicBezTo>
                  <a:lnTo>
                    <a:pt x="9" y="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20"/>
            <p:cNvSpPr/>
            <p:nvPr/>
          </p:nvSpPr>
          <p:spPr>
            <a:xfrm>
              <a:off x="1354138" y="825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0" y="34"/>
                  </a:moveTo>
                  <a:cubicBezTo>
                    <a:pt x="18" y="26"/>
                    <a:pt x="8" y="16"/>
                    <a:pt x="0" y="4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1"/>
                    <a:pt x="23" y="21"/>
                    <a:pt x="34" y="28"/>
                  </a:cubicBezTo>
                  <a:lnTo>
                    <a:pt x="30" y="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20"/>
            <p:cNvSpPr/>
            <p:nvPr/>
          </p:nvSpPr>
          <p:spPr>
            <a:xfrm>
              <a:off x="1423988" y="882650"/>
              <a:ext cx="33337" cy="20638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7" y="12"/>
                  </a:moveTo>
                  <a:cubicBezTo>
                    <a:pt x="11" y="11"/>
                    <a:pt x="6" y="9"/>
                    <a:pt x="0" y="6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8" y="2"/>
                    <a:pt x="14" y="4"/>
                    <a:pt x="19" y="5"/>
                  </a:cubicBezTo>
                  <a:lnTo>
                    <a:pt x="17" y="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20"/>
            <p:cNvSpPr/>
            <p:nvPr/>
          </p:nvSpPr>
          <p:spPr>
            <a:xfrm>
              <a:off x="1473200" y="884238"/>
              <a:ext cx="84138" cy="23812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12" y="14"/>
                  </a:moveTo>
                  <a:cubicBezTo>
                    <a:pt x="8" y="14"/>
                    <a:pt x="4" y="14"/>
                    <a:pt x="0" y="1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4" y="6"/>
                    <a:pt x="8" y="6"/>
                    <a:pt x="12" y="6"/>
                  </a:cubicBezTo>
                  <a:cubicBezTo>
                    <a:pt x="24" y="6"/>
                    <a:pt x="36" y="4"/>
                    <a:pt x="47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38" y="11"/>
                    <a:pt x="25" y="14"/>
                    <a:pt x="1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20"/>
            <p:cNvSpPr/>
            <p:nvPr/>
          </p:nvSpPr>
          <p:spPr>
            <a:xfrm>
              <a:off x="1577975" y="82391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4" y="3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" y="21"/>
                    <a:pt x="20" y="11"/>
                    <a:pt x="28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26" y="16"/>
                    <a:pt x="16" y="26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20"/>
            <p:cNvSpPr/>
            <p:nvPr/>
          </p:nvSpPr>
          <p:spPr>
            <a:xfrm>
              <a:off x="1646238" y="706438"/>
              <a:ext cx="14288" cy="65088"/>
            </a:xfrm>
            <a:custGeom>
              <a:avLst/>
              <a:gdLst/>
              <a:ahLst/>
              <a:cxnLst/>
              <a:rect l="l" t="t" r="r" b="b"/>
              <a:pathLst>
                <a:path w="9" h="38" extrusionOk="0">
                  <a:moveTo>
                    <a:pt x="8" y="38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1" y="31"/>
                    <a:pt x="2" y="25"/>
                    <a:pt x="2" y="19"/>
                  </a:cubicBezTo>
                  <a:cubicBezTo>
                    <a:pt x="2" y="13"/>
                    <a:pt x="1" y="7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6"/>
                    <a:pt x="9" y="13"/>
                    <a:pt x="9" y="19"/>
                  </a:cubicBezTo>
                  <a:cubicBezTo>
                    <a:pt x="9" y="26"/>
                    <a:pt x="9" y="32"/>
                    <a:pt x="8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20"/>
            <p:cNvSpPr/>
            <p:nvPr/>
          </p:nvSpPr>
          <p:spPr>
            <a:xfrm>
              <a:off x="1584325" y="603250"/>
              <a:ext cx="66675" cy="77787"/>
            </a:xfrm>
            <a:custGeom>
              <a:avLst/>
              <a:gdLst/>
              <a:ahLst/>
              <a:cxnLst/>
              <a:rect l="l" t="t" r="r" b="b"/>
              <a:pathLst>
                <a:path w="39" h="46" extrusionOk="0">
                  <a:moveTo>
                    <a:pt x="32" y="46"/>
                  </a:moveTo>
                  <a:cubicBezTo>
                    <a:pt x="25" y="30"/>
                    <a:pt x="14" y="16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0" y="11"/>
                    <a:pt x="32" y="26"/>
                    <a:pt x="39" y="44"/>
                  </a:cubicBezTo>
                  <a:lnTo>
                    <a:pt x="32" y="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20"/>
            <p:cNvSpPr/>
            <p:nvPr/>
          </p:nvSpPr>
          <p:spPr>
            <a:xfrm>
              <a:off x="1473200" y="571500"/>
              <a:ext cx="103187" cy="31750"/>
            </a:xfrm>
            <a:custGeom>
              <a:avLst/>
              <a:gdLst/>
              <a:ahLst/>
              <a:cxnLst/>
              <a:rect l="l" t="t" r="r" b="b"/>
              <a:pathLst>
                <a:path w="61" h="19" extrusionOk="0">
                  <a:moveTo>
                    <a:pt x="58" y="19"/>
                  </a:moveTo>
                  <a:cubicBezTo>
                    <a:pt x="44" y="11"/>
                    <a:pt x="28" y="7"/>
                    <a:pt x="12" y="7"/>
                  </a:cubicBezTo>
                  <a:cubicBezTo>
                    <a:pt x="8" y="7"/>
                    <a:pt x="5" y="7"/>
                    <a:pt x="1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29" y="0"/>
                    <a:pt x="46" y="4"/>
                    <a:pt x="61" y="13"/>
                  </a:cubicBezTo>
                  <a:lnTo>
                    <a:pt x="58" y="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20"/>
            <p:cNvSpPr/>
            <p:nvPr/>
          </p:nvSpPr>
          <p:spPr>
            <a:xfrm>
              <a:off x="1404938" y="574675"/>
              <a:ext cx="52388" cy="33337"/>
            </a:xfrm>
            <a:custGeom>
              <a:avLst/>
              <a:gdLst/>
              <a:ahLst/>
              <a:cxnLst/>
              <a:rect l="l" t="t" r="r" b="b"/>
              <a:pathLst>
                <a:path w="31" h="19" extrusionOk="0">
                  <a:moveTo>
                    <a:pt x="4" y="19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9" y="7"/>
                    <a:pt x="19" y="3"/>
                    <a:pt x="29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1" y="10"/>
                    <a:pt x="12" y="14"/>
                    <a:pt x="4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20"/>
            <p:cNvSpPr/>
            <p:nvPr/>
          </p:nvSpPr>
          <p:spPr>
            <a:xfrm>
              <a:off x="1328738" y="617538"/>
              <a:ext cx="57150" cy="92075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7" y="55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4" y="33"/>
                    <a:pt x="14" y="14"/>
                    <a:pt x="29" y="0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0" y="19"/>
                    <a:pt x="11" y="36"/>
                    <a:pt x="7" y="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20"/>
            <p:cNvSpPr/>
            <p:nvPr/>
          </p:nvSpPr>
          <p:spPr>
            <a:xfrm>
              <a:off x="1357313" y="78740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7" y="30"/>
                  </a:moveTo>
                  <a:cubicBezTo>
                    <a:pt x="10" y="21"/>
                    <a:pt x="4" y="1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0" y="9"/>
                    <a:pt x="15" y="18"/>
                    <a:pt x="22" y="25"/>
                  </a:cubicBezTo>
                  <a:lnTo>
                    <a:pt x="17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20"/>
            <p:cNvSpPr/>
            <p:nvPr/>
          </p:nvSpPr>
          <p:spPr>
            <a:xfrm>
              <a:off x="1400175" y="841375"/>
              <a:ext cx="93663" cy="44450"/>
            </a:xfrm>
            <a:custGeom>
              <a:avLst/>
              <a:gdLst/>
              <a:ahLst/>
              <a:cxnLst/>
              <a:rect l="l" t="t" r="r" b="b"/>
              <a:pathLst>
                <a:path w="56" h="26" extrusionOk="0">
                  <a:moveTo>
                    <a:pt x="56" y="26"/>
                  </a:moveTo>
                  <a:cubicBezTo>
                    <a:pt x="35" y="26"/>
                    <a:pt x="15" y="18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8" y="13"/>
                    <a:pt x="37" y="19"/>
                    <a:pt x="56" y="19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20"/>
            <p:cNvSpPr/>
            <p:nvPr/>
          </p:nvSpPr>
          <p:spPr>
            <a:xfrm>
              <a:off x="1522413" y="839788"/>
              <a:ext cx="68263" cy="42863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25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3" y="16"/>
                    <a:pt x="26" y="10"/>
                    <a:pt x="36" y="0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29" y="15"/>
                    <a:pt x="15" y="22"/>
                    <a:pt x="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20"/>
            <p:cNvSpPr/>
            <p:nvPr/>
          </p:nvSpPr>
          <p:spPr>
            <a:xfrm>
              <a:off x="1593850" y="784225"/>
              <a:ext cx="36513" cy="53975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5" y="32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7" y="19"/>
                    <a:pt x="13" y="10"/>
                    <a:pt x="16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8" y="13"/>
                    <a:pt x="12" y="23"/>
                    <a:pt x="5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20"/>
            <p:cNvSpPr/>
            <p:nvPr/>
          </p:nvSpPr>
          <p:spPr>
            <a:xfrm>
              <a:off x="1625600" y="704850"/>
              <a:ext cx="12700" cy="61913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2" y="30"/>
                    <a:pt x="2" y="25"/>
                    <a:pt x="2" y="20"/>
                  </a:cubicBezTo>
                  <a:cubicBezTo>
                    <a:pt x="2" y="14"/>
                    <a:pt x="1" y="7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8" y="13"/>
                    <a:pt x="8" y="20"/>
                  </a:cubicBezTo>
                  <a:cubicBezTo>
                    <a:pt x="8" y="25"/>
                    <a:pt x="8" y="31"/>
                    <a:pt x="7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20"/>
            <p:cNvSpPr/>
            <p:nvPr/>
          </p:nvSpPr>
          <p:spPr>
            <a:xfrm>
              <a:off x="1593850" y="64135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6" y="30"/>
                  </a:moveTo>
                  <a:cubicBezTo>
                    <a:pt x="12" y="20"/>
                    <a:pt x="7" y="12"/>
                    <a:pt x="0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8"/>
                    <a:pt x="18" y="17"/>
                    <a:pt x="22" y="28"/>
                  </a:cubicBezTo>
                  <a:lnTo>
                    <a:pt x="16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20"/>
            <p:cNvSpPr/>
            <p:nvPr/>
          </p:nvSpPr>
          <p:spPr>
            <a:xfrm>
              <a:off x="1524000" y="596900"/>
              <a:ext cx="61912" cy="38100"/>
            </a:xfrm>
            <a:custGeom>
              <a:avLst/>
              <a:gdLst/>
              <a:ahLst/>
              <a:cxnLst/>
              <a:rect l="l" t="t" r="r" b="b"/>
              <a:pathLst>
                <a:path w="37" h="22" extrusionOk="0">
                  <a:moveTo>
                    <a:pt x="33" y="22"/>
                  </a:moveTo>
                  <a:cubicBezTo>
                    <a:pt x="23" y="14"/>
                    <a:pt x="12" y="9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4" y="3"/>
                    <a:pt x="26" y="9"/>
                    <a:pt x="37" y="17"/>
                  </a:cubicBezTo>
                  <a:lnTo>
                    <a:pt x="33" y="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20"/>
            <p:cNvSpPr/>
            <p:nvPr/>
          </p:nvSpPr>
          <p:spPr>
            <a:xfrm>
              <a:off x="1417638" y="593725"/>
              <a:ext cx="90488" cy="30163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3" y="18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4" y="4"/>
                    <a:pt x="29" y="0"/>
                    <a:pt x="45" y="0"/>
                  </a:cubicBezTo>
                  <a:cubicBezTo>
                    <a:pt x="48" y="0"/>
                    <a:pt x="51" y="0"/>
                    <a:pt x="53" y="0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0" y="6"/>
                    <a:pt x="47" y="6"/>
                    <a:pt x="45" y="6"/>
                  </a:cubicBezTo>
                  <a:cubicBezTo>
                    <a:pt x="30" y="6"/>
                    <a:pt x="16" y="10"/>
                    <a:pt x="3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20"/>
            <p:cNvSpPr/>
            <p:nvPr/>
          </p:nvSpPr>
          <p:spPr>
            <a:xfrm>
              <a:off x="1358900" y="625475"/>
              <a:ext cx="50800" cy="63500"/>
            </a:xfrm>
            <a:custGeom>
              <a:avLst/>
              <a:gdLst/>
              <a:ahLst/>
              <a:cxnLst/>
              <a:rect l="l" t="t" r="r" b="b"/>
              <a:pathLst>
                <a:path w="30" h="37" extrusionOk="0">
                  <a:moveTo>
                    <a:pt x="6" y="37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5" y="21"/>
                    <a:pt x="14" y="9"/>
                    <a:pt x="26" y="0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19" y="13"/>
                    <a:pt x="11" y="24"/>
                    <a:pt x="6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20"/>
            <p:cNvSpPr/>
            <p:nvPr/>
          </p:nvSpPr>
          <p:spPr>
            <a:xfrm>
              <a:off x="1347788" y="703263"/>
              <a:ext cx="14288" cy="69850"/>
            </a:xfrm>
            <a:custGeom>
              <a:avLst/>
              <a:gdLst/>
              <a:ahLst/>
              <a:cxnLst/>
              <a:rect l="l" t="t" r="r" b="b"/>
              <a:pathLst>
                <a:path w="9" h="41" extrusionOk="0">
                  <a:moveTo>
                    <a:pt x="3" y="41"/>
                  </a:moveTo>
                  <a:cubicBezTo>
                    <a:pt x="1" y="35"/>
                    <a:pt x="0" y="28"/>
                    <a:pt x="0" y="21"/>
                  </a:cubicBezTo>
                  <a:cubicBezTo>
                    <a:pt x="0" y="14"/>
                    <a:pt x="1" y="7"/>
                    <a:pt x="3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8"/>
                    <a:pt x="7" y="15"/>
                    <a:pt x="7" y="21"/>
                  </a:cubicBezTo>
                  <a:cubicBezTo>
                    <a:pt x="7" y="28"/>
                    <a:pt x="7" y="34"/>
                    <a:pt x="9" y="40"/>
                  </a:cubicBezTo>
                  <a:lnTo>
                    <a:pt x="3" y="4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20"/>
            <p:cNvSpPr/>
            <p:nvPr/>
          </p:nvSpPr>
          <p:spPr>
            <a:xfrm>
              <a:off x="1493838" y="769938"/>
              <a:ext cx="119063" cy="93663"/>
            </a:xfrm>
            <a:custGeom>
              <a:avLst/>
              <a:gdLst/>
              <a:ahLst/>
              <a:cxnLst/>
              <a:rect l="l" t="t" r="r" b="b"/>
              <a:pathLst>
                <a:path w="71" h="56" extrusionOk="0">
                  <a:moveTo>
                    <a:pt x="0" y="56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32" y="53"/>
                    <a:pt x="60" y="31"/>
                    <a:pt x="68" y="0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62" y="33"/>
                    <a:pt x="33" y="56"/>
                    <a:pt x="0" y="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20"/>
            <p:cNvSpPr/>
            <p:nvPr/>
          </p:nvSpPr>
          <p:spPr>
            <a:xfrm>
              <a:off x="1609725" y="719138"/>
              <a:ext cx="7938" cy="20638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8"/>
                    <a:pt x="1" y="4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4"/>
                    <a:pt x="4" y="8"/>
                    <a:pt x="4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20"/>
            <p:cNvSpPr/>
            <p:nvPr/>
          </p:nvSpPr>
          <p:spPr>
            <a:xfrm>
              <a:off x="1568450" y="642938"/>
              <a:ext cx="20638" cy="20638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0" y="12"/>
                  </a:moveTo>
                  <a:cubicBezTo>
                    <a:pt x="7" y="9"/>
                    <a:pt x="4" y="6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" y="3"/>
                    <a:pt x="9" y="7"/>
                    <a:pt x="12" y="10"/>
                  </a:cubicBezTo>
                  <a:lnTo>
                    <a:pt x="10" y="1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20"/>
            <p:cNvSpPr/>
            <p:nvPr/>
          </p:nvSpPr>
          <p:spPr>
            <a:xfrm>
              <a:off x="1508125" y="615950"/>
              <a:ext cx="55563" cy="25400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1" y="15"/>
                  </a:moveTo>
                  <a:cubicBezTo>
                    <a:pt x="22" y="9"/>
                    <a:pt x="11" y="5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2"/>
                    <a:pt x="23" y="6"/>
                    <a:pt x="33" y="13"/>
                  </a:cubicBezTo>
                  <a:lnTo>
                    <a:pt x="3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20"/>
            <p:cNvSpPr/>
            <p:nvPr/>
          </p:nvSpPr>
          <p:spPr>
            <a:xfrm>
              <a:off x="1466850" y="615950"/>
              <a:ext cx="26988" cy="6350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" y="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0"/>
                    <a:pt x="11" y="0"/>
                    <a:pt x="16" y="0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1" y="3"/>
                    <a:pt x="6" y="3"/>
                    <a:pt x="1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20"/>
            <p:cNvSpPr/>
            <p:nvPr/>
          </p:nvSpPr>
          <p:spPr>
            <a:xfrm>
              <a:off x="1376363" y="625475"/>
              <a:ext cx="69850" cy="77787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3" y="46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6" y="25"/>
                    <a:pt x="21" y="8"/>
                    <a:pt x="41" y="0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23" y="11"/>
                    <a:pt x="9" y="26"/>
                    <a:pt x="3" y="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20"/>
            <p:cNvSpPr/>
            <p:nvPr/>
          </p:nvSpPr>
          <p:spPr>
            <a:xfrm>
              <a:off x="1368425" y="714375"/>
              <a:ext cx="9525" cy="25400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3" y="1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1" y="5"/>
                    <a:pt x="2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6"/>
                    <a:pt x="3" y="11"/>
                    <a:pt x="3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20"/>
            <p:cNvSpPr/>
            <p:nvPr/>
          </p:nvSpPr>
          <p:spPr>
            <a:xfrm>
              <a:off x="1376363" y="776288"/>
              <a:ext cx="50800" cy="65087"/>
            </a:xfrm>
            <a:custGeom>
              <a:avLst/>
              <a:gdLst/>
              <a:ahLst/>
              <a:cxnLst/>
              <a:rect l="l" t="t" r="r" b="b"/>
              <a:pathLst>
                <a:path w="30" h="39" extrusionOk="0">
                  <a:moveTo>
                    <a:pt x="28" y="39"/>
                  </a:moveTo>
                  <a:cubicBezTo>
                    <a:pt x="15" y="30"/>
                    <a:pt x="5" y="16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14"/>
                    <a:pt x="17" y="27"/>
                    <a:pt x="30" y="36"/>
                  </a:cubicBezTo>
                  <a:lnTo>
                    <a:pt x="28" y="3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20"/>
            <p:cNvSpPr/>
            <p:nvPr/>
          </p:nvSpPr>
          <p:spPr>
            <a:xfrm>
              <a:off x="1441450" y="847725"/>
              <a:ext cx="17463" cy="11113"/>
            </a:xfrm>
            <a:custGeom>
              <a:avLst/>
              <a:gdLst/>
              <a:ahLst/>
              <a:cxnLst/>
              <a:rect l="l" t="t" r="r" b="b"/>
              <a:pathLst>
                <a:path w="10" h="7" extrusionOk="0">
                  <a:moveTo>
                    <a:pt x="9" y="7"/>
                  </a:moveTo>
                  <a:cubicBezTo>
                    <a:pt x="6" y="6"/>
                    <a:pt x="3" y="4"/>
                    <a:pt x="0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7" y="3"/>
                    <a:pt x="10" y="4"/>
                  </a:cubicBezTo>
                  <a:lnTo>
                    <a:pt x="9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3" name="Google Shape;893;p20"/>
          <p:cNvGrpSpPr/>
          <p:nvPr/>
        </p:nvGrpSpPr>
        <p:grpSpPr>
          <a:xfrm>
            <a:off x="200268" y="-7"/>
            <a:ext cx="8943737" cy="4873707"/>
            <a:chOff x="200268" y="-7"/>
            <a:chExt cx="8943737" cy="4873707"/>
          </a:xfrm>
        </p:grpSpPr>
        <p:cxnSp>
          <p:nvCxnSpPr>
            <p:cNvPr id="894" name="Google Shape;894;p20"/>
            <p:cNvCxnSpPr/>
            <p:nvPr/>
          </p:nvCxnSpPr>
          <p:spPr>
            <a:xfrm>
              <a:off x="713221" y="4873700"/>
              <a:ext cx="2783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95" name="Google Shape;895;p20"/>
            <p:cNvGrpSpPr/>
            <p:nvPr/>
          </p:nvGrpSpPr>
          <p:grpSpPr>
            <a:xfrm rot="10800000" flipH="1">
              <a:off x="7356019" y="-7"/>
              <a:ext cx="1787985" cy="1790153"/>
              <a:chOff x="4087813" y="1714500"/>
              <a:chExt cx="1309688" cy="1311275"/>
            </a:xfrm>
          </p:grpSpPr>
          <p:sp>
            <p:nvSpPr>
              <p:cNvPr id="896" name="Google Shape;896;p20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7" name="Google Shape;897;p20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8" name="Google Shape;898;p20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9" name="Google Shape;899;p20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0" name="Google Shape;900;p20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1" name="Google Shape;901;p20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2" name="Google Shape;902;p20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3" name="Google Shape;903;p20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04" name="Google Shape;904;p20"/>
            <p:cNvGrpSpPr/>
            <p:nvPr/>
          </p:nvGrpSpPr>
          <p:grpSpPr>
            <a:xfrm flipH="1">
              <a:off x="200268" y="145611"/>
              <a:ext cx="1025928" cy="248431"/>
              <a:chOff x="4287838" y="1025525"/>
              <a:chExt cx="708025" cy="171450"/>
            </a:xfrm>
          </p:grpSpPr>
          <p:sp>
            <p:nvSpPr>
              <p:cNvPr id="905" name="Google Shape;905;p20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6" name="Google Shape;906;p20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20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20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20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20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20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20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20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4" name="Google Shape;914;p20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15" name="Google Shape;915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7" name="Google Shape;917;p21"/>
          <p:cNvGrpSpPr/>
          <p:nvPr/>
        </p:nvGrpSpPr>
        <p:grpSpPr>
          <a:xfrm>
            <a:off x="-7" y="-7"/>
            <a:ext cx="8943737" cy="4873707"/>
            <a:chOff x="-7" y="-7"/>
            <a:chExt cx="8943737" cy="4873707"/>
          </a:xfrm>
        </p:grpSpPr>
        <p:cxnSp>
          <p:nvCxnSpPr>
            <p:cNvPr id="918" name="Google Shape;918;p21"/>
            <p:cNvCxnSpPr/>
            <p:nvPr/>
          </p:nvCxnSpPr>
          <p:spPr>
            <a:xfrm>
              <a:off x="715175" y="4873700"/>
              <a:ext cx="2783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9" name="Google Shape;919;p21"/>
            <p:cNvGrpSpPr/>
            <p:nvPr/>
          </p:nvGrpSpPr>
          <p:grpSpPr>
            <a:xfrm rot="10800000">
              <a:off x="-7" y="-7"/>
              <a:ext cx="1787985" cy="1790153"/>
              <a:chOff x="4087813" y="1714500"/>
              <a:chExt cx="1309688" cy="1311275"/>
            </a:xfrm>
          </p:grpSpPr>
          <p:sp>
            <p:nvSpPr>
              <p:cNvPr id="920" name="Google Shape;920;p21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1" name="Google Shape;921;p21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2" name="Google Shape;922;p21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3" name="Google Shape;923;p21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4" name="Google Shape;924;p21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5" name="Google Shape;925;p21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6" name="Google Shape;926;p21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7" name="Google Shape;927;p21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28" name="Google Shape;928;p21"/>
            <p:cNvGrpSpPr/>
            <p:nvPr/>
          </p:nvGrpSpPr>
          <p:grpSpPr>
            <a:xfrm>
              <a:off x="7917802" y="145611"/>
              <a:ext cx="1025928" cy="248431"/>
              <a:chOff x="4287838" y="1025525"/>
              <a:chExt cx="708025" cy="171450"/>
            </a:xfrm>
          </p:grpSpPr>
          <p:sp>
            <p:nvSpPr>
              <p:cNvPr id="929" name="Google Shape;929;p21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0" name="Google Shape;930;p21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1" name="Google Shape;931;p21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2" name="Google Shape;932;p21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3" name="Google Shape;933;p21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4" name="Google Shape;934;p21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5" name="Google Shape;935;p21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6" name="Google Shape;936;p21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7" name="Google Shape;937;p21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21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39" name="Google Shape;939;p21"/>
          <p:cNvGrpSpPr/>
          <p:nvPr/>
        </p:nvGrpSpPr>
        <p:grpSpPr>
          <a:xfrm>
            <a:off x="8572185" y="4028118"/>
            <a:ext cx="1153423" cy="1152159"/>
            <a:chOff x="5502275" y="4098925"/>
            <a:chExt cx="1449389" cy="1447800"/>
          </a:xfrm>
        </p:grpSpPr>
        <p:sp>
          <p:nvSpPr>
            <p:cNvPr id="940" name="Google Shape;940;p21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21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21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21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21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21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21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21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48" name="Google Shape;948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22"/>
          <p:cNvSpPr txBox="1"/>
          <p:nvPr/>
        </p:nvSpPr>
        <p:spPr>
          <a:xfrm>
            <a:off x="4889675" y="3547025"/>
            <a:ext cx="3540900" cy="7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1" name="Google Shape;951;p22"/>
          <p:cNvSpPr>
            <a:spLocks noGrp="1"/>
          </p:cNvSpPr>
          <p:nvPr>
            <p:ph type="pic" idx="2"/>
          </p:nvPr>
        </p:nvSpPr>
        <p:spPr>
          <a:xfrm>
            <a:off x="0" y="539500"/>
            <a:ext cx="39603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sp>
        <p:nvSpPr>
          <p:cNvPr id="952" name="Google Shape;952;p22"/>
          <p:cNvSpPr txBox="1">
            <a:spLocks noGrp="1"/>
          </p:cNvSpPr>
          <p:nvPr>
            <p:ph type="title"/>
          </p:nvPr>
        </p:nvSpPr>
        <p:spPr>
          <a:xfrm>
            <a:off x="4889675" y="540000"/>
            <a:ext cx="35409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3" name="Google Shape;953;p22"/>
          <p:cNvSpPr txBox="1">
            <a:spLocks noGrp="1"/>
          </p:cNvSpPr>
          <p:nvPr>
            <p:ph type="subTitle" idx="1"/>
          </p:nvPr>
        </p:nvSpPr>
        <p:spPr>
          <a:xfrm>
            <a:off x="4889675" y="1745009"/>
            <a:ext cx="35409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954" name="Google Shape;954;p22"/>
          <p:cNvGrpSpPr/>
          <p:nvPr/>
        </p:nvGrpSpPr>
        <p:grpSpPr>
          <a:xfrm rot="10800000" flipH="1">
            <a:off x="7356018" y="118"/>
            <a:ext cx="1787985" cy="1790153"/>
            <a:chOff x="4087813" y="1714500"/>
            <a:chExt cx="1309688" cy="1311275"/>
          </a:xfrm>
        </p:grpSpPr>
        <p:sp>
          <p:nvSpPr>
            <p:cNvPr id="955" name="Google Shape;955;p22"/>
            <p:cNvSpPr/>
            <p:nvPr/>
          </p:nvSpPr>
          <p:spPr>
            <a:xfrm>
              <a:off x="5318125" y="2239963"/>
              <a:ext cx="79375" cy="785813"/>
            </a:xfrm>
            <a:custGeom>
              <a:avLst/>
              <a:gdLst/>
              <a:ahLst/>
              <a:cxnLst/>
              <a:rect l="l" t="t" r="r" b="b"/>
              <a:pathLst>
                <a:path w="50" h="495" extrusionOk="0">
                  <a:moveTo>
                    <a:pt x="50" y="495"/>
                  </a:moveTo>
                  <a:lnTo>
                    <a:pt x="0" y="495"/>
                  </a:lnTo>
                  <a:lnTo>
                    <a:pt x="0" y="50"/>
                  </a:lnTo>
                  <a:lnTo>
                    <a:pt x="50" y="0"/>
                  </a:lnTo>
                  <a:lnTo>
                    <a:pt x="50" y="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22"/>
            <p:cNvSpPr/>
            <p:nvPr/>
          </p:nvSpPr>
          <p:spPr>
            <a:xfrm>
              <a:off x="5318125" y="2065338"/>
              <a:ext cx="79375" cy="166688"/>
            </a:xfrm>
            <a:custGeom>
              <a:avLst/>
              <a:gdLst/>
              <a:ahLst/>
              <a:cxnLst/>
              <a:rect l="l" t="t" r="r" b="b"/>
              <a:pathLst>
                <a:path w="50" h="105" extrusionOk="0">
                  <a:moveTo>
                    <a:pt x="50" y="55"/>
                  </a:moveTo>
                  <a:lnTo>
                    <a:pt x="0" y="105"/>
                  </a:lnTo>
                  <a:lnTo>
                    <a:pt x="0" y="50"/>
                  </a:lnTo>
                  <a:lnTo>
                    <a:pt x="50" y="0"/>
                  </a:lnTo>
                  <a:lnTo>
                    <a:pt x="50" y="5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22"/>
            <p:cNvSpPr/>
            <p:nvPr/>
          </p:nvSpPr>
          <p:spPr>
            <a:xfrm>
              <a:off x="5318125" y="1889125"/>
              <a:ext cx="79375" cy="166688"/>
            </a:xfrm>
            <a:custGeom>
              <a:avLst/>
              <a:gdLst/>
              <a:ahLst/>
              <a:cxnLst/>
              <a:rect l="l" t="t" r="r" b="b"/>
              <a:pathLst>
                <a:path w="50" h="105" extrusionOk="0">
                  <a:moveTo>
                    <a:pt x="50" y="56"/>
                  </a:moveTo>
                  <a:lnTo>
                    <a:pt x="0" y="105"/>
                  </a:lnTo>
                  <a:lnTo>
                    <a:pt x="0" y="50"/>
                  </a:lnTo>
                  <a:lnTo>
                    <a:pt x="50" y="0"/>
                  </a:lnTo>
                  <a:lnTo>
                    <a:pt x="50" y="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22"/>
            <p:cNvSpPr/>
            <p:nvPr/>
          </p:nvSpPr>
          <p:spPr>
            <a:xfrm>
              <a:off x="5318125" y="1714500"/>
              <a:ext cx="79375" cy="166688"/>
            </a:xfrm>
            <a:custGeom>
              <a:avLst/>
              <a:gdLst/>
              <a:ahLst/>
              <a:cxnLst/>
              <a:rect l="l" t="t" r="r" b="b"/>
              <a:pathLst>
                <a:path w="50" h="105" extrusionOk="0">
                  <a:moveTo>
                    <a:pt x="0" y="50"/>
                  </a:moveTo>
                  <a:lnTo>
                    <a:pt x="50" y="0"/>
                  </a:lnTo>
                  <a:lnTo>
                    <a:pt x="50" y="55"/>
                  </a:lnTo>
                  <a:lnTo>
                    <a:pt x="0" y="105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22"/>
            <p:cNvSpPr/>
            <p:nvPr/>
          </p:nvSpPr>
          <p:spPr>
            <a:xfrm>
              <a:off x="4613275" y="2943225"/>
              <a:ext cx="784225" cy="82550"/>
            </a:xfrm>
            <a:custGeom>
              <a:avLst/>
              <a:gdLst/>
              <a:ahLst/>
              <a:cxnLst/>
              <a:rect l="l" t="t" r="r" b="b"/>
              <a:pathLst>
                <a:path w="494" h="52" extrusionOk="0">
                  <a:moveTo>
                    <a:pt x="494" y="52"/>
                  </a:moveTo>
                  <a:lnTo>
                    <a:pt x="494" y="0"/>
                  </a:lnTo>
                  <a:lnTo>
                    <a:pt x="51" y="0"/>
                  </a:lnTo>
                  <a:lnTo>
                    <a:pt x="0" y="52"/>
                  </a:lnTo>
                  <a:lnTo>
                    <a:pt x="494" y="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22"/>
            <p:cNvSpPr/>
            <p:nvPr/>
          </p:nvSpPr>
          <p:spPr>
            <a:xfrm>
              <a:off x="4438650" y="2943225"/>
              <a:ext cx="168275" cy="8255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55" y="52"/>
                  </a:moveTo>
                  <a:lnTo>
                    <a:pt x="106" y="0"/>
                  </a:lnTo>
                  <a:lnTo>
                    <a:pt x="50" y="0"/>
                  </a:lnTo>
                  <a:lnTo>
                    <a:pt x="0" y="52"/>
                  </a:lnTo>
                  <a:lnTo>
                    <a:pt x="55" y="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22"/>
            <p:cNvSpPr/>
            <p:nvPr/>
          </p:nvSpPr>
          <p:spPr>
            <a:xfrm>
              <a:off x="4262438" y="2943225"/>
              <a:ext cx="166688" cy="82550"/>
            </a:xfrm>
            <a:custGeom>
              <a:avLst/>
              <a:gdLst/>
              <a:ahLst/>
              <a:cxnLst/>
              <a:rect l="l" t="t" r="r" b="b"/>
              <a:pathLst>
                <a:path w="105" h="52" extrusionOk="0">
                  <a:moveTo>
                    <a:pt x="56" y="52"/>
                  </a:moveTo>
                  <a:lnTo>
                    <a:pt x="105" y="0"/>
                  </a:lnTo>
                  <a:lnTo>
                    <a:pt x="50" y="0"/>
                  </a:lnTo>
                  <a:lnTo>
                    <a:pt x="0" y="52"/>
                  </a:lnTo>
                  <a:lnTo>
                    <a:pt x="56" y="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22"/>
            <p:cNvSpPr/>
            <p:nvPr/>
          </p:nvSpPr>
          <p:spPr>
            <a:xfrm>
              <a:off x="4087813" y="2943225"/>
              <a:ext cx="166688" cy="82550"/>
            </a:xfrm>
            <a:custGeom>
              <a:avLst/>
              <a:gdLst/>
              <a:ahLst/>
              <a:cxnLst/>
              <a:rect l="l" t="t" r="r" b="b"/>
              <a:pathLst>
                <a:path w="105" h="52" extrusionOk="0">
                  <a:moveTo>
                    <a:pt x="50" y="0"/>
                  </a:moveTo>
                  <a:lnTo>
                    <a:pt x="0" y="52"/>
                  </a:lnTo>
                  <a:lnTo>
                    <a:pt x="55" y="52"/>
                  </a:lnTo>
                  <a:lnTo>
                    <a:pt x="105" y="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" name="Google Shape;964;p23"/>
          <p:cNvGrpSpPr/>
          <p:nvPr/>
        </p:nvGrpSpPr>
        <p:grpSpPr>
          <a:xfrm>
            <a:off x="8689327" y="4154888"/>
            <a:ext cx="900146" cy="898301"/>
            <a:chOff x="1120775" y="368300"/>
            <a:chExt cx="744538" cy="742950"/>
          </a:xfrm>
        </p:grpSpPr>
        <p:sp>
          <p:nvSpPr>
            <p:cNvPr id="965" name="Google Shape;965;p23"/>
            <p:cNvSpPr/>
            <p:nvPr/>
          </p:nvSpPr>
          <p:spPr>
            <a:xfrm>
              <a:off x="1120775" y="739775"/>
              <a:ext cx="60325" cy="157163"/>
            </a:xfrm>
            <a:custGeom>
              <a:avLst/>
              <a:gdLst/>
              <a:ahLst/>
              <a:cxnLst/>
              <a:rect l="l" t="t" r="r" b="b"/>
              <a:pathLst>
                <a:path w="36" h="94" extrusionOk="0">
                  <a:moveTo>
                    <a:pt x="21" y="94"/>
                  </a:moveTo>
                  <a:cubicBezTo>
                    <a:pt x="7" y="64"/>
                    <a:pt x="0" y="33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30"/>
                    <a:pt x="23" y="59"/>
                    <a:pt x="36" y="87"/>
                  </a:cubicBezTo>
                  <a:lnTo>
                    <a:pt x="21" y="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1184275" y="930275"/>
              <a:ext cx="127000" cy="125413"/>
            </a:xfrm>
            <a:custGeom>
              <a:avLst/>
              <a:gdLst/>
              <a:ahLst/>
              <a:cxnLst/>
              <a:rect l="l" t="t" r="r" b="b"/>
              <a:pathLst>
                <a:path w="76" h="75" extrusionOk="0">
                  <a:moveTo>
                    <a:pt x="67" y="75"/>
                  </a:moveTo>
                  <a:cubicBezTo>
                    <a:pt x="41" y="58"/>
                    <a:pt x="17" y="35"/>
                    <a:pt x="0" y="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0" y="24"/>
                    <a:pt x="51" y="45"/>
                    <a:pt x="76" y="61"/>
                  </a:cubicBezTo>
                  <a:lnTo>
                    <a:pt x="67" y="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1341438" y="1054100"/>
              <a:ext cx="69850" cy="46037"/>
            </a:xfrm>
            <a:custGeom>
              <a:avLst/>
              <a:gdLst/>
              <a:ahLst/>
              <a:cxnLst/>
              <a:rect l="l" t="t" r="r" b="b"/>
              <a:pathLst>
                <a:path w="41" h="27" extrusionOk="0">
                  <a:moveTo>
                    <a:pt x="37" y="27"/>
                  </a:moveTo>
                  <a:cubicBezTo>
                    <a:pt x="25" y="24"/>
                    <a:pt x="12" y="20"/>
                    <a:pt x="0" y="1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8" y="5"/>
                    <a:pt x="30" y="9"/>
                    <a:pt x="41" y="11"/>
                  </a:cubicBezTo>
                  <a:lnTo>
                    <a:pt x="37" y="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1447800" y="1057275"/>
              <a:ext cx="187325" cy="53975"/>
            </a:xfrm>
            <a:custGeom>
              <a:avLst/>
              <a:gdLst/>
              <a:ahLst/>
              <a:cxnLst/>
              <a:rect l="l" t="t" r="r" b="b"/>
              <a:pathLst>
                <a:path w="111" h="32" extrusionOk="0">
                  <a:moveTo>
                    <a:pt x="27" y="32"/>
                  </a:moveTo>
                  <a:cubicBezTo>
                    <a:pt x="18" y="32"/>
                    <a:pt x="9" y="31"/>
                    <a:pt x="0" y="3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0" y="15"/>
                    <a:pt x="18" y="15"/>
                    <a:pt x="27" y="15"/>
                  </a:cubicBezTo>
                  <a:cubicBezTo>
                    <a:pt x="54" y="15"/>
                    <a:pt x="80" y="10"/>
                    <a:pt x="104" y="0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84" y="26"/>
                    <a:pt x="56" y="32"/>
                    <a:pt x="27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1681163" y="923925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9" y="75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4" y="46"/>
                    <a:pt x="45" y="24"/>
                    <a:pt x="61" y="0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58" y="35"/>
                    <a:pt x="35" y="58"/>
                    <a:pt x="9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1830388" y="668338"/>
              <a:ext cx="34925" cy="142875"/>
            </a:xfrm>
            <a:custGeom>
              <a:avLst/>
              <a:gdLst/>
              <a:ahLst/>
              <a:cxnLst/>
              <a:rect l="l" t="t" r="r" b="b"/>
              <a:pathLst>
                <a:path w="20" h="85" extrusionOk="0">
                  <a:moveTo>
                    <a:pt x="16" y="8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" y="69"/>
                    <a:pt x="4" y="56"/>
                    <a:pt x="4" y="42"/>
                  </a:cubicBezTo>
                  <a:cubicBezTo>
                    <a:pt x="4" y="29"/>
                    <a:pt x="2" y="16"/>
                    <a:pt x="0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9" y="14"/>
                    <a:pt x="20" y="28"/>
                    <a:pt x="20" y="42"/>
                  </a:cubicBezTo>
                  <a:cubicBezTo>
                    <a:pt x="20" y="57"/>
                    <a:pt x="19" y="71"/>
                    <a:pt x="16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1695450" y="438150"/>
              <a:ext cx="144463" cy="174625"/>
            </a:xfrm>
            <a:custGeom>
              <a:avLst/>
              <a:gdLst/>
              <a:ahLst/>
              <a:cxnLst/>
              <a:rect l="l" t="t" r="r" b="b"/>
              <a:pathLst>
                <a:path w="85" h="103" extrusionOk="0">
                  <a:moveTo>
                    <a:pt x="70" y="103"/>
                  </a:moveTo>
                  <a:cubicBezTo>
                    <a:pt x="55" y="67"/>
                    <a:pt x="31" y="36"/>
                    <a:pt x="0" y="1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4" y="25"/>
                    <a:pt x="70" y="58"/>
                    <a:pt x="85" y="97"/>
                  </a:cubicBezTo>
                  <a:lnTo>
                    <a:pt x="70" y="1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1449388" y="368300"/>
              <a:ext cx="228600" cy="71438"/>
            </a:xfrm>
            <a:custGeom>
              <a:avLst/>
              <a:gdLst/>
              <a:ahLst/>
              <a:cxnLst/>
              <a:rect l="l" t="t" r="r" b="b"/>
              <a:pathLst>
                <a:path w="135" h="43" extrusionOk="0">
                  <a:moveTo>
                    <a:pt x="127" y="43"/>
                  </a:moveTo>
                  <a:cubicBezTo>
                    <a:pt x="96" y="26"/>
                    <a:pt x="61" y="16"/>
                    <a:pt x="26" y="16"/>
                  </a:cubicBezTo>
                  <a:cubicBezTo>
                    <a:pt x="18" y="16"/>
                    <a:pt x="10" y="17"/>
                    <a:pt x="2" y="1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9" y="0"/>
                    <a:pt x="17" y="0"/>
                    <a:pt x="26" y="0"/>
                  </a:cubicBezTo>
                  <a:cubicBezTo>
                    <a:pt x="64" y="0"/>
                    <a:pt x="102" y="10"/>
                    <a:pt x="135" y="29"/>
                  </a:cubicBezTo>
                  <a:lnTo>
                    <a:pt x="127" y="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1296988" y="377825"/>
              <a:ext cx="114300" cy="69850"/>
            </a:xfrm>
            <a:custGeom>
              <a:avLst/>
              <a:gdLst/>
              <a:ahLst/>
              <a:cxnLst/>
              <a:rect l="l" t="t" r="r" b="b"/>
              <a:pathLst>
                <a:path w="68" h="41" extrusionOk="0">
                  <a:moveTo>
                    <a:pt x="9" y="41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20" y="15"/>
                    <a:pt x="42" y="6"/>
                    <a:pt x="64" y="0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47" y="21"/>
                    <a:pt x="28" y="30"/>
                    <a:pt x="9" y="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23"/>
            <p:cNvSpPr/>
            <p:nvPr/>
          </p:nvSpPr>
          <p:spPr>
            <a:xfrm>
              <a:off x="1127125" y="468313"/>
              <a:ext cx="130175" cy="206375"/>
            </a:xfrm>
            <a:custGeom>
              <a:avLst/>
              <a:gdLst/>
              <a:ahLst/>
              <a:cxnLst/>
              <a:rect l="l" t="t" r="r" b="b"/>
              <a:pathLst>
                <a:path w="77" h="122" extrusionOk="0">
                  <a:moveTo>
                    <a:pt x="16" y="122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9" y="73"/>
                    <a:pt x="31" y="32"/>
                    <a:pt x="65" y="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45" y="42"/>
                    <a:pt x="24" y="80"/>
                    <a:pt x="16" y="1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23"/>
            <p:cNvSpPr/>
            <p:nvPr/>
          </p:nvSpPr>
          <p:spPr>
            <a:xfrm>
              <a:off x="1192213" y="847725"/>
              <a:ext cx="80963" cy="109538"/>
            </a:xfrm>
            <a:custGeom>
              <a:avLst/>
              <a:gdLst/>
              <a:ahLst/>
              <a:cxnLst/>
              <a:rect l="l" t="t" r="r" b="b"/>
              <a:pathLst>
                <a:path w="48" h="65" extrusionOk="0">
                  <a:moveTo>
                    <a:pt x="38" y="65"/>
                  </a:moveTo>
                  <a:cubicBezTo>
                    <a:pt x="21" y="47"/>
                    <a:pt x="9" y="27"/>
                    <a:pt x="0" y="5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21" y="21"/>
                    <a:pt x="33" y="39"/>
                    <a:pt x="48" y="56"/>
                  </a:cubicBezTo>
                  <a:lnTo>
                    <a:pt x="38" y="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23"/>
            <p:cNvSpPr/>
            <p:nvPr/>
          </p:nvSpPr>
          <p:spPr>
            <a:xfrm>
              <a:off x="1284288" y="966788"/>
              <a:ext cx="209550" cy="93663"/>
            </a:xfrm>
            <a:custGeom>
              <a:avLst/>
              <a:gdLst/>
              <a:ahLst/>
              <a:cxnLst/>
              <a:rect l="l" t="t" r="r" b="b"/>
              <a:pathLst>
                <a:path w="124" h="56" extrusionOk="0">
                  <a:moveTo>
                    <a:pt x="124" y="56"/>
                  </a:moveTo>
                  <a:cubicBezTo>
                    <a:pt x="78" y="56"/>
                    <a:pt x="34" y="40"/>
                    <a:pt x="0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1" y="28"/>
                    <a:pt x="82" y="43"/>
                    <a:pt x="124" y="43"/>
                  </a:cubicBezTo>
                  <a:lnTo>
                    <a:pt x="124" y="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23"/>
            <p:cNvSpPr/>
            <p:nvPr/>
          </p:nvSpPr>
          <p:spPr>
            <a:xfrm>
              <a:off x="1555750" y="963613"/>
              <a:ext cx="150813" cy="90488"/>
            </a:xfrm>
            <a:custGeom>
              <a:avLst/>
              <a:gdLst/>
              <a:ahLst/>
              <a:cxnLst/>
              <a:rect l="l" t="t" r="r" b="b"/>
              <a:pathLst>
                <a:path w="89" h="54" extrusionOk="0">
                  <a:moveTo>
                    <a:pt x="3" y="54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30" y="34"/>
                    <a:pt x="57" y="20"/>
                    <a:pt x="80" y="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65" y="32"/>
                    <a:pt x="35" y="47"/>
                    <a:pt x="3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23"/>
            <p:cNvSpPr/>
            <p:nvPr/>
          </p:nvSpPr>
          <p:spPr>
            <a:xfrm>
              <a:off x="1714500" y="839788"/>
              <a:ext cx="82550" cy="117475"/>
            </a:xfrm>
            <a:custGeom>
              <a:avLst/>
              <a:gdLst/>
              <a:ahLst/>
              <a:cxnLst/>
              <a:rect l="l" t="t" r="r" b="b"/>
              <a:pathLst>
                <a:path w="49" h="69" extrusionOk="0">
                  <a:moveTo>
                    <a:pt x="10" y="69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6" y="42"/>
                    <a:pt x="28" y="22"/>
                    <a:pt x="36" y="0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0" y="29"/>
                    <a:pt x="27" y="50"/>
                    <a:pt x="10" y="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23"/>
            <p:cNvSpPr/>
            <p:nvPr/>
          </p:nvSpPr>
          <p:spPr>
            <a:xfrm>
              <a:off x="1784350" y="663575"/>
              <a:ext cx="31750" cy="133350"/>
            </a:xfrm>
            <a:custGeom>
              <a:avLst/>
              <a:gdLst/>
              <a:ahLst/>
              <a:cxnLst/>
              <a:rect l="l" t="t" r="r" b="b"/>
              <a:pathLst>
                <a:path w="19" h="79" extrusionOk="0">
                  <a:moveTo>
                    <a:pt x="16" y="79"/>
                  </a:moveTo>
                  <a:cubicBezTo>
                    <a:pt x="2" y="77"/>
                    <a:pt x="2" y="77"/>
                    <a:pt x="2" y="77"/>
                  </a:cubicBezTo>
                  <a:cubicBezTo>
                    <a:pt x="4" y="66"/>
                    <a:pt x="5" y="56"/>
                    <a:pt x="5" y="45"/>
                  </a:cubicBezTo>
                  <a:cubicBezTo>
                    <a:pt x="5" y="31"/>
                    <a:pt x="4" y="17"/>
                    <a:pt x="0" y="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7" y="15"/>
                    <a:pt x="19" y="30"/>
                    <a:pt x="19" y="45"/>
                  </a:cubicBezTo>
                  <a:cubicBezTo>
                    <a:pt x="19" y="57"/>
                    <a:pt x="18" y="68"/>
                    <a:pt x="16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23"/>
            <p:cNvSpPr/>
            <p:nvPr/>
          </p:nvSpPr>
          <p:spPr>
            <a:xfrm>
              <a:off x="1714500" y="520700"/>
              <a:ext cx="80963" cy="112712"/>
            </a:xfrm>
            <a:custGeom>
              <a:avLst/>
              <a:gdLst/>
              <a:ahLst/>
              <a:cxnLst/>
              <a:rect l="l" t="t" r="r" b="b"/>
              <a:pathLst>
                <a:path w="48" h="66" extrusionOk="0">
                  <a:moveTo>
                    <a:pt x="35" y="66"/>
                  </a:moveTo>
                  <a:cubicBezTo>
                    <a:pt x="27" y="45"/>
                    <a:pt x="15" y="26"/>
                    <a:pt x="0" y="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6" y="18"/>
                    <a:pt x="39" y="39"/>
                    <a:pt x="48" y="61"/>
                  </a:cubicBezTo>
                  <a:lnTo>
                    <a:pt x="3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23"/>
            <p:cNvSpPr/>
            <p:nvPr/>
          </p:nvSpPr>
          <p:spPr>
            <a:xfrm>
              <a:off x="1558925" y="425450"/>
              <a:ext cx="139700" cy="82550"/>
            </a:xfrm>
            <a:custGeom>
              <a:avLst/>
              <a:gdLst/>
              <a:ahLst/>
              <a:cxnLst/>
              <a:rect l="l" t="t" r="r" b="b"/>
              <a:pathLst>
                <a:path w="82" h="49" extrusionOk="0">
                  <a:moveTo>
                    <a:pt x="73" y="49"/>
                  </a:moveTo>
                  <a:cubicBezTo>
                    <a:pt x="52" y="32"/>
                    <a:pt x="27" y="19"/>
                    <a:pt x="0" y="1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2" y="6"/>
                    <a:pt x="59" y="20"/>
                    <a:pt x="82" y="38"/>
                  </a:cubicBezTo>
                  <a:lnTo>
                    <a:pt x="73" y="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1327150" y="417513"/>
              <a:ext cx="198437" cy="66675"/>
            </a:xfrm>
            <a:custGeom>
              <a:avLst/>
              <a:gdLst/>
              <a:ahLst/>
              <a:cxnLst/>
              <a:rect l="l" t="t" r="r" b="b"/>
              <a:pathLst>
                <a:path w="118" h="40" extrusionOk="0">
                  <a:moveTo>
                    <a:pt x="7" y="4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30" y="10"/>
                    <a:pt x="64" y="0"/>
                    <a:pt x="99" y="0"/>
                  </a:cubicBezTo>
                  <a:cubicBezTo>
                    <a:pt x="105" y="0"/>
                    <a:pt x="111" y="0"/>
                    <a:pt x="118" y="1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1" y="14"/>
                    <a:pt x="105" y="14"/>
                    <a:pt x="99" y="14"/>
                  </a:cubicBezTo>
                  <a:cubicBezTo>
                    <a:pt x="66" y="14"/>
                    <a:pt x="35" y="23"/>
                    <a:pt x="7" y="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1195388" y="487363"/>
              <a:ext cx="111125" cy="138113"/>
            </a:xfrm>
            <a:custGeom>
              <a:avLst/>
              <a:gdLst/>
              <a:ahLst/>
              <a:cxnLst/>
              <a:rect l="l" t="t" r="r" b="b"/>
              <a:pathLst>
                <a:path w="66" h="82" extrusionOk="0">
                  <a:moveTo>
                    <a:pt x="12" y="82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2" y="47"/>
                    <a:pt x="32" y="20"/>
                    <a:pt x="58" y="0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43" y="29"/>
                    <a:pt x="24" y="54"/>
                    <a:pt x="12" y="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1171575" y="661988"/>
              <a:ext cx="31750" cy="152400"/>
            </a:xfrm>
            <a:custGeom>
              <a:avLst/>
              <a:gdLst/>
              <a:ahLst/>
              <a:cxnLst/>
              <a:rect l="l" t="t" r="r" b="b"/>
              <a:pathLst>
                <a:path w="19" h="91" extrusionOk="0">
                  <a:moveTo>
                    <a:pt x="5" y="91"/>
                  </a:moveTo>
                  <a:cubicBezTo>
                    <a:pt x="1" y="76"/>
                    <a:pt x="0" y="61"/>
                    <a:pt x="0" y="46"/>
                  </a:cubicBezTo>
                  <a:cubicBezTo>
                    <a:pt x="0" y="31"/>
                    <a:pt x="2" y="15"/>
                    <a:pt x="5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5" y="17"/>
                    <a:pt x="13" y="32"/>
                    <a:pt x="13" y="46"/>
                  </a:cubicBezTo>
                  <a:cubicBezTo>
                    <a:pt x="13" y="60"/>
                    <a:pt x="15" y="74"/>
                    <a:pt x="18" y="87"/>
                  </a:cubicBezTo>
                  <a:lnTo>
                    <a:pt x="5" y="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1493838" y="806450"/>
              <a:ext cx="265113" cy="207963"/>
            </a:xfrm>
            <a:custGeom>
              <a:avLst/>
              <a:gdLst/>
              <a:ahLst/>
              <a:cxnLst/>
              <a:rect l="l" t="t" r="r" b="b"/>
              <a:pathLst>
                <a:path w="157" h="123" extrusionOk="0">
                  <a:moveTo>
                    <a:pt x="0" y="123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70" y="116"/>
                    <a:pt x="132" y="68"/>
                    <a:pt x="150" y="0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38" y="73"/>
                    <a:pt x="73" y="123"/>
                    <a:pt x="0" y="1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1752600" y="693738"/>
              <a:ext cx="14288" cy="46037"/>
            </a:xfrm>
            <a:custGeom>
              <a:avLst/>
              <a:gdLst/>
              <a:ahLst/>
              <a:cxnLst/>
              <a:rect l="l" t="t" r="r" b="b"/>
              <a:pathLst>
                <a:path w="9" h="27" extrusionOk="0">
                  <a:moveTo>
                    <a:pt x="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3" y="19"/>
                    <a:pt x="2" y="10"/>
                    <a:pt x="0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9"/>
                    <a:pt x="9" y="18"/>
                    <a:pt x="9" y="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1658938" y="527050"/>
              <a:ext cx="46037" cy="44450"/>
            </a:xfrm>
            <a:custGeom>
              <a:avLst/>
              <a:gdLst/>
              <a:ahLst/>
              <a:cxnLst/>
              <a:rect l="l" t="t" r="r" b="b"/>
              <a:pathLst>
                <a:path w="27" h="27" extrusionOk="0">
                  <a:moveTo>
                    <a:pt x="21" y="27"/>
                  </a:moveTo>
                  <a:cubicBezTo>
                    <a:pt x="15" y="19"/>
                    <a:pt x="8" y="12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3" y="7"/>
                    <a:pt x="20" y="14"/>
                    <a:pt x="27" y="22"/>
                  </a:cubicBezTo>
                  <a:lnTo>
                    <a:pt x="21" y="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23"/>
            <p:cNvSpPr/>
            <p:nvPr/>
          </p:nvSpPr>
          <p:spPr>
            <a:xfrm>
              <a:off x="1524000" y="466725"/>
              <a:ext cx="123825" cy="55563"/>
            </a:xfrm>
            <a:custGeom>
              <a:avLst/>
              <a:gdLst/>
              <a:ahLst/>
              <a:cxnLst/>
              <a:rect l="l" t="t" r="r" b="b"/>
              <a:pathLst>
                <a:path w="73" h="33" extrusionOk="0">
                  <a:moveTo>
                    <a:pt x="70" y="33"/>
                  </a:moveTo>
                  <a:cubicBezTo>
                    <a:pt x="49" y="18"/>
                    <a:pt x="25" y="9"/>
                    <a:pt x="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3"/>
                    <a:pt x="52" y="12"/>
                    <a:pt x="73" y="27"/>
                  </a:cubicBezTo>
                  <a:lnTo>
                    <a:pt x="70" y="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23"/>
            <p:cNvSpPr/>
            <p:nvPr/>
          </p:nvSpPr>
          <p:spPr>
            <a:xfrm>
              <a:off x="1436688" y="465138"/>
              <a:ext cx="57150" cy="17463"/>
            </a:xfrm>
            <a:custGeom>
              <a:avLst/>
              <a:gdLst/>
              <a:ahLst/>
              <a:cxnLst/>
              <a:rect l="l" t="t" r="r" b="b"/>
              <a:pathLst>
                <a:path w="34" h="10" extrusionOk="0">
                  <a:moveTo>
                    <a:pt x="1" y="1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1" y="1"/>
                    <a:pt x="22" y="0"/>
                    <a:pt x="34" y="0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23" y="7"/>
                    <a:pt x="12" y="8"/>
                    <a:pt x="1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23"/>
            <p:cNvSpPr/>
            <p:nvPr/>
          </p:nvSpPr>
          <p:spPr>
            <a:xfrm>
              <a:off x="1231900" y="487363"/>
              <a:ext cx="158750" cy="173037"/>
            </a:xfrm>
            <a:custGeom>
              <a:avLst/>
              <a:gdLst/>
              <a:ahLst/>
              <a:cxnLst/>
              <a:rect l="l" t="t" r="r" b="b"/>
              <a:pathLst>
                <a:path w="94" h="102" extrusionOk="0">
                  <a:moveTo>
                    <a:pt x="6" y="102"/>
                  </a:moveTo>
                  <a:cubicBezTo>
                    <a:pt x="0" y="100"/>
                    <a:pt x="0" y="100"/>
                    <a:pt x="0" y="100"/>
                  </a:cubicBezTo>
                  <a:cubicBezTo>
                    <a:pt x="14" y="55"/>
                    <a:pt x="47" y="18"/>
                    <a:pt x="91" y="0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52" y="24"/>
                    <a:pt x="20" y="59"/>
                    <a:pt x="6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23"/>
            <p:cNvSpPr/>
            <p:nvPr/>
          </p:nvSpPr>
          <p:spPr>
            <a:xfrm>
              <a:off x="1219200" y="685800"/>
              <a:ext cx="15875" cy="53975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7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1" y="10"/>
                    <a:pt x="4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7" y="22"/>
                    <a:pt x="7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23"/>
            <p:cNvSpPr/>
            <p:nvPr/>
          </p:nvSpPr>
          <p:spPr>
            <a:xfrm>
              <a:off x="1231900" y="820738"/>
              <a:ext cx="111125" cy="144463"/>
            </a:xfrm>
            <a:custGeom>
              <a:avLst/>
              <a:gdLst/>
              <a:ahLst/>
              <a:cxnLst/>
              <a:rect l="l" t="t" r="r" b="b"/>
              <a:pathLst>
                <a:path w="66" h="86" extrusionOk="0">
                  <a:moveTo>
                    <a:pt x="62" y="86"/>
                  </a:moveTo>
                  <a:cubicBezTo>
                    <a:pt x="33" y="66"/>
                    <a:pt x="11" y="36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32"/>
                    <a:pt x="38" y="61"/>
                    <a:pt x="66" y="80"/>
                  </a:cubicBezTo>
                  <a:lnTo>
                    <a:pt x="62" y="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23"/>
            <p:cNvSpPr/>
            <p:nvPr/>
          </p:nvSpPr>
          <p:spPr>
            <a:xfrm>
              <a:off x="1377950" y="976313"/>
              <a:ext cx="38100" cy="25400"/>
            </a:xfrm>
            <a:custGeom>
              <a:avLst/>
              <a:gdLst/>
              <a:ahLst/>
              <a:cxnLst/>
              <a:rect l="l" t="t" r="r" b="b"/>
              <a:pathLst>
                <a:path w="23" h="15" extrusionOk="0">
                  <a:moveTo>
                    <a:pt x="21" y="15"/>
                  </a:moveTo>
                  <a:cubicBezTo>
                    <a:pt x="14" y="12"/>
                    <a:pt x="7" y="10"/>
                    <a:pt x="0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9" y="3"/>
                    <a:pt x="16" y="6"/>
                    <a:pt x="23" y="8"/>
                  </a:cubicBezTo>
                  <a:lnTo>
                    <a:pt x="2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23"/>
            <p:cNvSpPr/>
            <p:nvPr/>
          </p:nvSpPr>
          <p:spPr>
            <a:xfrm>
              <a:off x="1325563" y="739775"/>
              <a:ext cx="26988" cy="69850"/>
            </a:xfrm>
            <a:custGeom>
              <a:avLst/>
              <a:gdLst/>
              <a:ahLst/>
              <a:cxnLst/>
              <a:rect l="l" t="t" r="r" b="b"/>
              <a:pathLst>
                <a:path w="16" h="42" extrusionOk="0">
                  <a:moveTo>
                    <a:pt x="9" y="42"/>
                  </a:moveTo>
                  <a:cubicBezTo>
                    <a:pt x="3" y="29"/>
                    <a:pt x="0" y="15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4"/>
                    <a:pt x="11" y="27"/>
                    <a:pt x="16" y="39"/>
                  </a:cubicBezTo>
                  <a:lnTo>
                    <a:pt x="9" y="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23"/>
            <p:cNvSpPr/>
            <p:nvPr/>
          </p:nvSpPr>
          <p:spPr>
            <a:xfrm>
              <a:off x="1354138" y="825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0" y="34"/>
                  </a:moveTo>
                  <a:cubicBezTo>
                    <a:pt x="18" y="26"/>
                    <a:pt x="8" y="16"/>
                    <a:pt x="0" y="4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1"/>
                    <a:pt x="23" y="21"/>
                    <a:pt x="34" y="28"/>
                  </a:cubicBezTo>
                  <a:lnTo>
                    <a:pt x="30" y="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23"/>
            <p:cNvSpPr/>
            <p:nvPr/>
          </p:nvSpPr>
          <p:spPr>
            <a:xfrm>
              <a:off x="1423988" y="882650"/>
              <a:ext cx="33337" cy="20638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7" y="12"/>
                  </a:moveTo>
                  <a:cubicBezTo>
                    <a:pt x="11" y="11"/>
                    <a:pt x="6" y="9"/>
                    <a:pt x="0" y="6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8" y="2"/>
                    <a:pt x="14" y="4"/>
                    <a:pt x="19" y="5"/>
                  </a:cubicBezTo>
                  <a:lnTo>
                    <a:pt x="17" y="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23"/>
            <p:cNvSpPr/>
            <p:nvPr/>
          </p:nvSpPr>
          <p:spPr>
            <a:xfrm>
              <a:off x="1473200" y="884238"/>
              <a:ext cx="84138" cy="23812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12" y="14"/>
                  </a:moveTo>
                  <a:cubicBezTo>
                    <a:pt x="8" y="14"/>
                    <a:pt x="4" y="14"/>
                    <a:pt x="0" y="1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4" y="6"/>
                    <a:pt x="8" y="6"/>
                    <a:pt x="12" y="6"/>
                  </a:cubicBezTo>
                  <a:cubicBezTo>
                    <a:pt x="24" y="6"/>
                    <a:pt x="36" y="4"/>
                    <a:pt x="47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38" y="11"/>
                    <a:pt x="25" y="14"/>
                    <a:pt x="1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23"/>
            <p:cNvSpPr/>
            <p:nvPr/>
          </p:nvSpPr>
          <p:spPr>
            <a:xfrm>
              <a:off x="1577975" y="82391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4" y="3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" y="21"/>
                    <a:pt x="20" y="11"/>
                    <a:pt x="28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26" y="16"/>
                    <a:pt x="16" y="26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23"/>
            <p:cNvSpPr/>
            <p:nvPr/>
          </p:nvSpPr>
          <p:spPr>
            <a:xfrm>
              <a:off x="1646238" y="706438"/>
              <a:ext cx="14288" cy="65088"/>
            </a:xfrm>
            <a:custGeom>
              <a:avLst/>
              <a:gdLst/>
              <a:ahLst/>
              <a:cxnLst/>
              <a:rect l="l" t="t" r="r" b="b"/>
              <a:pathLst>
                <a:path w="9" h="38" extrusionOk="0">
                  <a:moveTo>
                    <a:pt x="8" y="38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1" y="31"/>
                    <a:pt x="2" y="25"/>
                    <a:pt x="2" y="19"/>
                  </a:cubicBezTo>
                  <a:cubicBezTo>
                    <a:pt x="2" y="13"/>
                    <a:pt x="1" y="7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6"/>
                    <a:pt x="9" y="13"/>
                    <a:pt x="9" y="19"/>
                  </a:cubicBezTo>
                  <a:cubicBezTo>
                    <a:pt x="9" y="26"/>
                    <a:pt x="9" y="32"/>
                    <a:pt x="8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23"/>
            <p:cNvSpPr/>
            <p:nvPr/>
          </p:nvSpPr>
          <p:spPr>
            <a:xfrm>
              <a:off x="1584325" y="603250"/>
              <a:ext cx="66675" cy="77787"/>
            </a:xfrm>
            <a:custGeom>
              <a:avLst/>
              <a:gdLst/>
              <a:ahLst/>
              <a:cxnLst/>
              <a:rect l="l" t="t" r="r" b="b"/>
              <a:pathLst>
                <a:path w="39" h="46" extrusionOk="0">
                  <a:moveTo>
                    <a:pt x="32" y="46"/>
                  </a:moveTo>
                  <a:cubicBezTo>
                    <a:pt x="25" y="30"/>
                    <a:pt x="14" y="16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0" y="11"/>
                    <a:pt x="32" y="26"/>
                    <a:pt x="39" y="44"/>
                  </a:cubicBezTo>
                  <a:lnTo>
                    <a:pt x="32" y="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23"/>
            <p:cNvSpPr/>
            <p:nvPr/>
          </p:nvSpPr>
          <p:spPr>
            <a:xfrm>
              <a:off x="1473200" y="571500"/>
              <a:ext cx="103187" cy="31750"/>
            </a:xfrm>
            <a:custGeom>
              <a:avLst/>
              <a:gdLst/>
              <a:ahLst/>
              <a:cxnLst/>
              <a:rect l="l" t="t" r="r" b="b"/>
              <a:pathLst>
                <a:path w="61" h="19" extrusionOk="0">
                  <a:moveTo>
                    <a:pt x="58" y="19"/>
                  </a:moveTo>
                  <a:cubicBezTo>
                    <a:pt x="44" y="11"/>
                    <a:pt x="28" y="7"/>
                    <a:pt x="12" y="7"/>
                  </a:cubicBezTo>
                  <a:cubicBezTo>
                    <a:pt x="8" y="7"/>
                    <a:pt x="5" y="7"/>
                    <a:pt x="1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29" y="0"/>
                    <a:pt x="46" y="4"/>
                    <a:pt x="61" y="13"/>
                  </a:cubicBezTo>
                  <a:lnTo>
                    <a:pt x="58" y="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23"/>
            <p:cNvSpPr/>
            <p:nvPr/>
          </p:nvSpPr>
          <p:spPr>
            <a:xfrm>
              <a:off x="1404938" y="574675"/>
              <a:ext cx="52388" cy="33337"/>
            </a:xfrm>
            <a:custGeom>
              <a:avLst/>
              <a:gdLst/>
              <a:ahLst/>
              <a:cxnLst/>
              <a:rect l="l" t="t" r="r" b="b"/>
              <a:pathLst>
                <a:path w="31" h="19" extrusionOk="0">
                  <a:moveTo>
                    <a:pt x="4" y="19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9" y="7"/>
                    <a:pt x="19" y="3"/>
                    <a:pt x="29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1" y="10"/>
                    <a:pt x="12" y="14"/>
                    <a:pt x="4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1328738" y="617538"/>
              <a:ext cx="57150" cy="92075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7" y="55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4" y="33"/>
                    <a:pt x="14" y="14"/>
                    <a:pt x="29" y="0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0" y="19"/>
                    <a:pt x="11" y="36"/>
                    <a:pt x="7" y="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1357313" y="78740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7" y="30"/>
                  </a:moveTo>
                  <a:cubicBezTo>
                    <a:pt x="10" y="21"/>
                    <a:pt x="4" y="1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0" y="9"/>
                    <a:pt x="15" y="18"/>
                    <a:pt x="22" y="25"/>
                  </a:cubicBezTo>
                  <a:lnTo>
                    <a:pt x="17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1400175" y="841375"/>
              <a:ext cx="93663" cy="44450"/>
            </a:xfrm>
            <a:custGeom>
              <a:avLst/>
              <a:gdLst/>
              <a:ahLst/>
              <a:cxnLst/>
              <a:rect l="l" t="t" r="r" b="b"/>
              <a:pathLst>
                <a:path w="56" h="26" extrusionOk="0">
                  <a:moveTo>
                    <a:pt x="56" y="26"/>
                  </a:moveTo>
                  <a:cubicBezTo>
                    <a:pt x="35" y="26"/>
                    <a:pt x="15" y="18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8" y="13"/>
                    <a:pt x="37" y="19"/>
                    <a:pt x="56" y="19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1522413" y="839788"/>
              <a:ext cx="68263" cy="42863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25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3" y="16"/>
                    <a:pt x="26" y="10"/>
                    <a:pt x="36" y="0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29" y="15"/>
                    <a:pt x="15" y="22"/>
                    <a:pt x="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1593850" y="784225"/>
              <a:ext cx="36513" cy="53975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5" y="32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7" y="19"/>
                    <a:pt x="13" y="10"/>
                    <a:pt x="16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8" y="13"/>
                    <a:pt x="12" y="23"/>
                    <a:pt x="5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1625600" y="704850"/>
              <a:ext cx="12700" cy="61913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2" y="30"/>
                    <a:pt x="2" y="25"/>
                    <a:pt x="2" y="20"/>
                  </a:cubicBezTo>
                  <a:cubicBezTo>
                    <a:pt x="2" y="14"/>
                    <a:pt x="1" y="7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8" y="13"/>
                    <a:pt x="8" y="20"/>
                  </a:cubicBezTo>
                  <a:cubicBezTo>
                    <a:pt x="8" y="25"/>
                    <a:pt x="8" y="31"/>
                    <a:pt x="7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1593850" y="64135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6" y="30"/>
                  </a:moveTo>
                  <a:cubicBezTo>
                    <a:pt x="12" y="20"/>
                    <a:pt x="7" y="12"/>
                    <a:pt x="0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8"/>
                    <a:pt x="18" y="17"/>
                    <a:pt x="22" y="28"/>
                  </a:cubicBezTo>
                  <a:lnTo>
                    <a:pt x="16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1524000" y="596900"/>
              <a:ext cx="61912" cy="38100"/>
            </a:xfrm>
            <a:custGeom>
              <a:avLst/>
              <a:gdLst/>
              <a:ahLst/>
              <a:cxnLst/>
              <a:rect l="l" t="t" r="r" b="b"/>
              <a:pathLst>
                <a:path w="37" h="22" extrusionOk="0">
                  <a:moveTo>
                    <a:pt x="33" y="22"/>
                  </a:moveTo>
                  <a:cubicBezTo>
                    <a:pt x="23" y="14"/>
                    <a:pt x="12" y="9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4" y="3"/>
                    <a:pt x="26" y="9"/>
                    <a:pt x="37" y="17"/>
                  </a:cubicBezTo>
                  <a:lnTo>
                    <a:pt x="33" y="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1417638" y="593725"/>
              <a:ext cx="90488" cy="30163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3" y="18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4" y="4"/>
                    <a:pt x="29" y="0"/>
                    <a:pt x="45" y="0"/>
                  </a:cubicBezTo>
                  <a:cubicBezTo>
                    <a:pt x="48" y="0"/>
                    <a:pt x="51" y="0"/>
                    <a:pt x="53" y="0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0" y="6"/>
                    <a:pt x="47" y="6"/>
                    <a:pt x="45" y="6"/>
                  </a:cubicBezTo>
                  <a:cubicBezTo>
                    <a:pt x="30" y="6"/>
                    <a:pt x="16" y="10"/>
                    <a:pt x="3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1358900" y="625475"/>
              <a:ext cx="50800" cy="63500"/>
            </a:xfrm>
            <a:custGeom>
              <a:avLst/>
              <a:gdLst/>
              <a:ahLst/>
              <a:cxnLst/>
              <a:rect l="l" t="t" r="r" b="b"/>
              <a:pathLst>
                <a:path w="30" h="37" extrusionOk="0">
                  <a:moveTo>
                    <a:pt x="6" y="37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5" y="21"/>
                    <a:pt x="14" y="9"/>
                    <a:pt x="26" y="0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19" y="13"/>
                    <a:pt x="11" y="24"/>
                    <a:pt x="6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1347788" y="703263"/>
              <a:ext cx="14288" cy="69850"/>
            </a:xfrm>
            <a:custGeom>
              <a:avLst/>
              <a:gdLst/>
              <a:ahLst/>
              <a:cxnLst/>
              <a:rect l="l" t="t" r="r" b="b"/>
              <a:pathLst>
                <a:path w="9" h="41" extrusionOk="0">
                  <a:moveTo>
                    <a:pt x="3" y="41"/>
                  </a:moveTo>
                  <a:cubicBezTo>
                    <a:pt x="1" y="35"/>
                    <a:pt x="0" y="28"/>
                    <a:pt x="0" y="21"/>
                  </a:cubicBezTo>
                  <a:cubicBezTo>
                    <a:pt x="0" y="14"/>
                    <a:pt x="1" y="7"/>
                    <a:pt x="3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8"/>
                    <a:pt x="7" y="15"/>
                    <a:pt x="7" y="21"/>
                  </a:cubicBezTo>
                  <a:cubicBezTo>
                    <a:pt x="7" y="28"/>
                    <a:pt x="7" y="34"/>
                    <a:pt x="9" y="40"/>
                  </a:cubicBezTo>
                  <a:lnTo>
                    <a:pt x="3" y="4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1493838" y="769938"/>
              <a:ext cx="119063" cy="93663"/>
            </a:xfrm>
            <a:custGeom>
              <a:avLst/>
              <a:gdLst/>
              <a:ahLst/>
              <a:cxnLst/>
              <a:rect l="l" t="t" r="r" b="b"/>
              <a:pathLst>
                <a:path w="71" h="56" extrusionOk="0">
                  <a:moveTo>
                    <a:pt x="0" y="56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32" y="53"/>
                    <a:pt x="60" y="31"/>
                    <a:pt x="68" y="0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62" y="33"/>
                    <a:pt x="33" y="56"/>
                    <a:pt x="0" y="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1609725" y="719138"/>
              <a:ext cx="7938" cy="20638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8"/>
                    <a:pt x="1" y="4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4"/>
                    <a:pt x="4" y="8"/>
                    <a:pt x="4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23"/>
            <p:cNvSpPr/>
            <p:nvPr/>
          </p:nvSpPr>
          <p:spPr>
            <a:xfrm>
              <a:off x="1568450" y="642938"/>
              <a:ext cx="20638" cy="20638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0" y="12"/>
                  </a:moveTo>
                  <a:cubicBezTo>
                    <a:pt x="7" y="9"/>
                    <a:pt x="4" y="6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" y="3"/>
                    <a:pt x="9" y="7"/>
                    <a:pt x="12" y="10"/>
                  </a:cubicBezTo>
                  <a:lnTo>
                    <a:pt x="10" y="1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23"/>
            <p:cNvSpPr/>
            <p:nvPr/>
          </p:nvSpPr>
          <p:spPr>
            <a:xfrm>
              <a:off x="1508125" y="615950"/>
              <a:ext cx="55563" cy="25400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1" y="15"/>
                  </a:moveTo>
                  <a:cubicBezTo>
                    <a:pt x="22" y="9"/>
                    <a:pt x="11" y="5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2"/>
                    <a:pt x="23" y="6"/>
                    <a:pt x="33" y="13"/>
                  </a:cubicBezTo>
                  <a:lnTo>
                    <a:pt x="3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23"/>
            <p:cNvSpPr/>
            <p:nvPr/>
          </p:nvSpPr>
          <p:spPr>
            <a:xfrm>
              <a:off x="1466850" y="615950"/>
              <a:ext cx="26988" cy="6350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" y="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0"/>
                    <a:pt x="11" y="0"/>
                    <a:pt x="16" y="0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1" y="3"/>
                    <a:pt x="6" y="3"/>
                    <a:pt x="1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1376363" y="625475"/>
              <a:ext cx="69850" cy="77787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3" y="46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6" y="25"/>
                    <a:pt x="21" y="8"/>
                    <a:pt x="41" y="0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23" y="11"/>
                    <a:pt x="9" y="26"/>
                    <a:pt x="3" y="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1368425" y="714375"/>
              <a:ext cx="9525" cy="25400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3" y="1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1" y="5"/>
                    <a:pt x="2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6"/>
                    <a:pt x="3" y="11"/>
                    <a:pt x="3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23"/>
            <p:cNvSpPr/>
            <p:nvPr/>
          </p:nvSpPr>
          <p:spPr>
            <a:xfrm>
              <a:off x="1376363" y="776288"/>
              <a:ext cx="50800" cy="65087"/>
            </a:xfrm>
            <a:custGeom>
              <a:avLst/>
              <a:gdLst/>
              <a:ahLst/>
              <a:cxnLst/>
              <a:rect l="l" t="t" r="r" b="b"/>
              <a:pathLst>
                <a:path w="30" h="39" extrusionOk="0">
                  <a:moveTo>
                    <a:pt x="28" y="39"/>
                  </a:moveTo>
                  <a:cubicBezTo>
                    <a:pt x="15" y="30"/>
                    <a:pt x="5" y="16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14"/>
                    <a:pt x="17" y="27"/>
                    <a:pt x="30" y="36"/>
                  </a:cubicBezTo>
                  <a:lnTo>
                    <a:pt x="28" y="3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1441450" y="847725"/>
              <a:ext cx="17463" cy="11113"/>
            </a:xfrm>
            <a:custGeom>
              <a:avLst/>
              <a:gdLst/>
              <a:ahLst/>
              <a:cxnLst/>
              <a:rect l="l" t="t" r="r" b="b"/>
              <a:pathLst>
                <a:path w="10" h="7" extrusionOk="0">
                  <a:moveTo>
                    <a:pt x="9" y="7"/>
                  </a:moveTo>
                  <a:cubicBezTo>
                    <a:pt x="6" y="6"/>
                    <a:pt x="3" y="4"/>
                    <a:pt x="0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7" y="3"/>
                    <a:pt x="10" y="4"/>
                  </a:cubicBezTo>
                  <a:lnTo>
                    <a:pt x="9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3" name="Google Shape;1023;p23"/>
          <p:cNvGrpSpPr/>
          <p:nvPr/>
        </p:nvGrpSpPr>
        <p:grpSpPr>
          <a:xfrm>
            <a:off x="200268" y="-7"/>
            <a:ext cx="8943737" cy="4873707"/>
            <a:chOff x="200268" y="-7"/>
            <a:chExt cx="8943737" cy="4873707"/>
          </a:xfrm>
        </p:grpSpPr>
        <p:cxnSp>
          <p:nvCxnSpPr>
            <p:cNvPr id="1024" name="Google Shape;1024;p23"/>
            <p:cNvCxnSpPr/>
            <p:nvPr/>
          </p:nvCxnSpPr>
          <p:spPr>
            <a:xfrm>
              <a:off x="713221" y="4873700"/>
              <a:ext cx="2783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25" name="Google Shape;1025;p23"/>
            <p:cNvGrpSpPr/>
            <p:nvPr/>
          </p:nvGrpSpPr>
          <p:grpSpPr>
            <a:xfrm rot="10800000" flipH="1">
              <a:off x="7356019" y="-7"/>
              <a:ext cx="1787985" cy="1790153"/>
              <a:chOff x="4087813" y="1714500"/>
              <a:chExt cx="1309688" cy="1311275"/>
            </a:xfrm>
          </p:grpSpPr>
          <p:sp>
            <p:nvSpPr>
              <p:cNvPr id="1026" name="Google Shape;1026;p23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7" name="Google Shape;1027;p23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8" name="Google Shape;1028;p23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1029;p23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1030;p23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1" name="Google Shape;1031;p23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2" name="Google Shape;1032;p23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3" name="Google Shape;1033;p23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4" name="Google Shape;1034;p23"/>
            <p:cNvGrpSpPr/>
            <p:nvPr/>
          </p:nvGrpSpPr>
          <p:grpSpPr>
            <a:xfrm flipH="1">
              <a:off x="200268" y="145611"/>
              <a:ext cx="1025928" cy="248431"/>
              <a:chOff x="4287838" y="1025525"/>
              <a:chExt cx="708025" cy="171450"/>
            </a:xfrm>
          </p:grpSpPr>
          <p:sp>
            <p:nvSpPr>
              <p:cNvPr id="1035" name="Google Shape;1035;p23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6" name="Google Shape;1036;p23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7" name="Google Shape;1037;p23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8" name="Google Shape;1038;p23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9" name="Google Shape;1039;p23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0" name="Google Shape;1040;p23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1" name="Google Shape;1041;p23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2" name="Google Shape;1042;p23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23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23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"/>
          <p:cNvSpPr txBox="1">
            <a:spLocks noGrp="1"/>
          </p:cNvSpPr>
          <p:nvPr>
            <p:ph type="title"/>
          </p:nvPr>
        </p:nvSpPr>
        <p:spPr>
          <a:xfrm>
            <a:off x="4722775" y="2192750"/>
            <a:ext cx="37080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 idx="2" hasCustomPrompt="1"/>
          </p:nvPr>
        </p:nvSpPr>
        <p:spPr>
          <a:xfrm>
            <a:off x="4722775" y="1324063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3"/>
          <p:cNvSpPr>
            <a:spLocks noGrp="1"/>
          </p:cNvSpPr>
          <p:nvPr>
            <p:ph type="pic" idx="3"/>
          </p:nvPr>
        </p:nvSpPr>
        <p:spPr>
          <a:xfrm>
            <a:off x="0" y="539500"/>
            <a:ext cx="34737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grpSp>
        <p:nvGrpSpPr>
          <p:cNvPr id="57" name="Google Shape;57;p3"/>
          <p:cNvGrpSpPr/>
          <p:nvPr/>
        </p:nvGrpSpPr>
        <p:grpSpPr>
          <a:xfrm>
            <a:off x="7356018" y="145611"/>
            <a:ext cx="1787985" cy="4997885"/>
            <a:chOff x="7356018" y="145611"/>
            <a:chExt cx="1787985" cy="4997885"/>
          </a:xfrm>
        </p:grpSpPr>
        <p:grpSp>
          <p:nvGrpSpPr>
            <p:cNvPr id="58" name="Google Shape;58;p3"/>
            <p:cNvGrpSpPr/>
            <p:nvPr/>
          </p:nvGrpSpPr>
          <p:grpSpPr>
            <a:xfrm>
              <a:off x="7356018" y="3353343"/>
              <a:ext cx="1787985" cy="1790153"/>
              <a:chOff x="4087813" y="1714500"/>
              <a:chExt cx="1309688" cy="1311275"/>
            </a:xfrm>
          </p:grpSpPr>
          <p:sp>
            <p:nvSpPr>
              <p:cNvPr id="59" name="Google Shape;59;p3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917802" y="145611"/>
              <a:ext cx="1025928" cy="248431"/>
              <a:chOff x="4287838" y="1025525"/>
              <a:chExt cx="708025" cy="17145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6" name="Google Shape;1046;p24"/>
          <p:cNvGrpSpPr/>
          <p:nvPr/>
        </p:nvGrpSpPr>
        <p:grpSpPr>
          <a:xfrm>
            <a:off x="-413392" y="90338"/>
            <a:ext cx="9744318" cy="5076432"/>
            <a:chOff x="-413392" y="90338"/>
            <a:chExt cx="9744318" cy="5076432"/>
          </a:xfrm>
        </p:grpSpPr>
        <p:grpSp>
          <p:nvGrpSpPr>
            <p:cNvPr id="1047" name="Google Shape;1047;p24"/>
            <p:cNvGrpSpPr/>
            <p:nvPr/>
          </p:nvGrpSpPr>
          <p:grpSpPr>
            <a:xfrm>
              <a:off x="8430781" y="90338"/>
              <a:ext cx="900146" cy="898301"/>
              <a:chOff x="1120775" y="368300"/>
              <a:chExt cx="744538" cy="742950"/>
            </a:xfrm>
          </p:grpSpPr>
          <p:sp>
            <p:nvSpPr>
              <p:cNvPr id="1048" name="Google Shape;1048;p24"/>
              <p:cNvSpPr/>
              <p:nvPr/>
            </p:nvSpPr>
            <p:spPr>
              <a:xfrm>
                <a:off x="1120775" y="739775"/>
                <a:ext cx="60325" cy="157163"/>
              </a:xfrm>
              <a:custGeom>
                <a:avLst/>
                <a:gdLst/>
                <a:ahLst/>
                <a:cxnLst/>
                <a:rect l="l" t="t" r="r" b="b"/>
                <a:pathLst>
                  <a:path w="36" h="94" extrusionOk="0">
                    <a:moveTo>
                      <a:pt x="21" y="94"/>
                    </a:moveTo>
                    <a:cubicBezTo>
                      <a:pt x="7" y="64"/>
                      <a:pt x="0" y="33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30"/>
                      <a:pt x="23" y="59"/>
                      <a:pt x="36" y="87"/>
                    </a:cubicBezTo>
                    <a:lnTo>
                      <a:pt x="21" y="9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9" name="Google Shape;1049;p24"/>
              <p:cNvSpPr/>
              <p:nvPr/>
            </p:nvSpPr>
            <p:spPr>
              <a:xfrm>
                <a:off x="1184275" y="930275"/>
                <a:ext cx="127000" cy="125413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" extrusionOk="0">
                    <a:moveTo>
                      <a:pt x="67" y="75"/>
                    </a:moveTo>
                    <a:cubicBezTo>
                      <a:pt x="41" y="58"/>
                      <a:pt x="17" y="35"/>
                      <a:pt x="0" y="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30" y="24"/>
                      <a:pt x="51" y="45"/>
                      <a:pt x="76" y="61"/>
                    </a:cubicBezTo>
                    <a:lnTo>
                      <a:pt x="67" y="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0" name="Google Shape;1050;p24"/>
              <p:cNvSpPr/>
              <p:nvPr/>
            </p:nvSpPr>
            <p:spPr>
              <a:xfrm>
                <a:off x="1341438" y="1054100"/>
                <a:ext cx="69850" cy="46037"/>
              </a:xfrm>
              <a:custGeom>
                <a:avLst/>
                <a:gdLst/>
                <a:ahLst/>
                <a:cxnLst/>
                <a:rect l="l" t="t" r="r" b="b"/>
                <a:pathLst>
                  <a:path w="41" h="27" extrusionOk="0">
                    <a:moveTo>
                      <a:pt x="37" y="27"/>
                    </a:moveTo>
                    <a:cubicBezTo>
                      <a:pt x="25" y="24"/>
                      <a:pt x="12" y="20"/>
                      <a:pt x="0" y="15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18" y="5"/>
                      <a:pt x="30" y="9"/>
                      <a:pt x="41" y="11"/>
                    </a:cubicBezTo>
                    <a:lnTo>
                      <a:pt x="37" y="2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1" name="Google Shape;1051;p24"/>
              <p:cNvSpPr/>
              <p:nvPr/>
            </p:nvSpPr>
            <p:spPr>
              <a:xfrm>
                <a:off x="1447800" y="1057275"/>
                <a:ext cx="187325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32" extrusionOk="0">
                    <a:moveTo>
                      <a:pt x="27" y="32"/>
                    </a:moveTo>
                    <a:cubicBezTo>
                      <a:pt x="18" y="32"/>
                      <a:pt x="9" y="31"/>
                      <a:pt x="0" y="30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0" y="15"/>
                      <a:pt x="18" y="15"/>
                      <a:pt x="27" y="15"/>
                    </a:cubicBezTo>
                    <a:cubicBezTo>
                      <a:pt x="54" y="15"/>
                      <a:pt x="80" y="10"/>
                      <a:pt x="104" y="0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84" y="26"/>
                      <a:pt x="56" y="32"/>
                      <a:pt x="27" y="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2" name="Google Shape;1052;p24"/>
              <p:cNvSpPr/>
              <p:nvPr/>
            </p:nvSpPr>
            <p:spPr>
              <a:xfrm>
                <a:off x="1681163" y="923925"/>
                <a:ext cx="127000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5" h="75" extrusionOk="0">
                    <a:moveTo>
                      <a:pt x="9" y="75"/>
                    </a:moveTo>
                    <a:cubicBezTo>
                      <a:pt x="0" y="61"/>
                      <a:pt x="0" y="61"/>
                      <a:pt x="0" y="61"/>
                    </a:cubicBezTo>
                    <a:cubicBezTo>
                      <a:pt x="24" y="46"/>
                      <a:pt x="45" y="24"/>
                      <a:pt x="61" y="0"/>
                    </a:cubicBezTo>
                    <a:cubicBezTo>
                      <a:pt x="75" y="9"/>
                      <a:pt x="75" y="9"/>
                      <a:pt x="75" y="9"/>
                    </a:cubicBezTo>
                    <a:cubicBezTo>
                      <a:pt x="58" y="35"/>
                      <a:pt x="35" y="58"/>
                      <a:pt x="9" y="7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3" name="Google Shape;1053;p24"/>
              <p:cNvSpPr/>
              <p:nvPr/>
            </p:nvSpPr>
            <p:spPr>
              <a:xfrm>
                <a:off x="1830388" y="668338"/>
                <a:ext cx="34925" cy="142875"/>
              </a:xfrm>
              <a:custGeom>
                <a:avLst/>
                <a:gdLst/>
                <a:ahLst/>
                <a:cxnLst/>
                <a:rect l="l" t="t" r="r" b="b"/>
                <a:pathLst>
                  <a:path w="20" h="85" extrusionOk="0">
                    <a:moveTo>
                      <a:pt x="16" y="85"/>
                    </a:moveTo>
                    <a:cubicBezTo>
                      <a:pt x="0" y="82"/>
                      <a:pt x="0" y="82"/>
                      <a:pt x="0" y="82"/>
                    </a:cubicBezTo>
                    <a:cubicBezTo>
                      <a:pt x="2" y="69"/>
                      <a:pt x="4" y="56"/>
                      <a:pt x="4" y="42"/>
                    </a:cubicBezTo>
                    <a:cubicBezTo>
                      <a:pt x="4" y="29"/>
                      <a:pt x="2" y="16"/>
                      <a:pt x="0" y="3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9" y="14"/>
                      <a:pt x="20" y="28"/>
                      <a:pt x="20" y="42"/>
                    </a:cubicBezTo>
                    <a:cubicBezTo>
                      <a:pt x="20" y="57"/>
                      <a:pt x="19" y="71"/>
                      <a:pt x="16" y="8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4" name="Google Shape;1054;p24"/>
              <p:cNvSpPr/>
              <p:nvPr/>
            </p:nvSpPr>
            <p:spPr>
              <a:xfrm>
                <a:off x="1695450" y="438150"/>
                <a:ext cx="144463" cy="1746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103" extrusionOk="0">
                    <a:moveTo>
                      <a:pt x="70" y="103"/>
                    </a:moveTo>
                    <a:cubicBezTo>
                      <a:pt x="55" y="67"/>
                      <a:pt x="31" y="36"/>
                      <a:pt x="0" y="13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4" y="25"/>
                      <a:pt x="70" y="58"/>
                      <a:pt x="85" y="97"/>
                    </a:cubicBezTo>
                    <a:lnTo>
                      <a:pt x="70" y="1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5" name="Google Shape;1055;p24"/>
              <p:cNvSpPr/>
              <p:nvPr/>
            </p:nvSpPr>
            <p:spPr>
              <a:xfrm>
                <a:off x="1449388" y="368300"/>
                <a:ext cx="228600" cy="71438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3" extrusionOk="0">
                    <a:moveTo>
                      <a:pt x="127" y="43"/>
                    </a:moveTo>
                    <a:cubicBezTo>
                      <a:pt x="96" y="26"/>
                      <a:pt x="61" y="16"/>
                      <a:pt x="26" y="16"/>
                    </a:cubicBezTo>
                    <a:cubicBezTo>
                      <a:pt x="18" y="16"/>
                      <a:pt x="10" y="17"/>
                      <a:pt x="2" y="1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9" y="0"/>
                      <a:pt x="17" y="0"/>
                      <a:pt x="26" y="0"/>
                    </a:cubicBezTo>
                    <a:cubicBezTo>
                      <a:pt x="64" y="0"/>
                      <a:pt x="102" y="10"/>
                      <a:pt x="135" y="29"/>
                    </a:cubicBezTo>
                    <a:lnTo>
                      <a:pt x="127" y="4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6" name="Google Shape;1056;p24"/>
              <p:cNvSpPr/>
              <p:nvPr/>
            </p:nvSpPr>
            <p:spPr>
              <a:xfrm>
                <a:off x="1296988" y="377825"/>
                <a:ext cx="114300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41" extrusionOk="0">
                    <a:moveTo>
                      <a:pt x="9" y="41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20" y="15"/>
                      <a:pt x="42" y="6"/>
                      <a:pt x="64" y="0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47" y="21"/>
                      <a:pt x="28" y="30"/>
                      <a:pt x="9" y="4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7" name="Google Shape;1057;p24"/>
              <p:cNvSpPr/>
              <p:nvPr/>
            </p:nvSpPr>
            <p:spPr>
              <a:xfrm>
                <a:off x="1127125" y="468313"/>
                <a:ext cx="130175" cy="206375"/>
              </a:xfrm>
              <a:custGeom>
                <a:avLst/>
                <a:gdLst/>
                <a:ahLst/>
                <a:cxnLst/>
                <a:rect l="l" t="t" r="r" b="b"/>
                <a:pathLst>
                  <a:path w="77" h="122" extrusionOk="0">
                    <a:moveTo>
                      <a:pt x="16" y="122"/>
                    </a:moveTo>
                    <a:cubicBezTo>
                      <a:pt x="0" y="119"/>
                      <a:pt x="0" y="119"/>
                      <a:pt x="0" y="119"/>
                    </a:cubicBezTo>
                    <a:cubicBezTo>
                      <a:pt x="9" y="73"/>
                      <a:pt x="31" y="32"/>
                      <a:pt x="65" y="0"/>
                    </a:cubicBezTo>
                    <a:cubicBezTo>
                      <a:pt x="77" y="12"/>
                      <a:pt x="77" y="12"/>
                      <a:pt x="77" y="12"/>
                    </a:cubicBezTo>
                    <a:cubicBezTo>
                      <a:pt x="45" y="42"/>
                      <a:pt x="24" y="80"/>
                      <a:pt x="16" y="1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8" name="Google Shape;1058;p24"/>
              <p:cNvSpPr/>
              <p:nvPr/>
            </p:nvSpPr>
            <p:spPr>
              <a:xfrm>
                <a:off x="1192213" y="847725"/>
                <a:ext cx="80963" cy="109538"/>
              </a:xfrm>
              <a:custGeom>
                <a:avLst/>
                <a:gdLst/>
                <a:ahLst/>
                <a:cxnLst/>
                <a:rect l="l" t="t" r="r" b="b"/>
                <a:pathLst>
                  <a:path w="48" h="65" extrusionOk="0">
                    <a:moveTo>
                      <a:pt x="38" y="65"/>
                    </a:moveTo>
                    <a:cubicBezTo>
                      <a:pt x="21" y="47"/>
                      <a:pt x="9" y="27"/>
                      <a:pt x="0" y="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1" y="21"/>
                      <a:pt x="33" y="39"/>
                      <a:pt x="48" y="56"/>
                    </a:cubicBezTo>
                    <a:lnTo>
                      <a:pt x="38" y="6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9" name="Google Shape;1059;p24"/>
              <p:cNvSpPr/>
              <p:nvPr/>
            </p:nvSpPr>
            <p:spPr>
              <a:xfrm>
                <a:off x="1284288" y="966788"/>
                <a:ext cx="209550" cy="93663"/>
              </a:xfrm>
              <a:custGeom>
                <a:avLst/>
                <a:gdLst/>
                <a:ahLst/>
                <a:cxnLst/>
                <a:rect l="l" t="t" r="r" b="b"/>
                <a:pathLst>
                  <a:path w="124" h="56" extrusionOk="0">
                    <a:moveTo>
                      <a:pt x="124" y="56"/>
                    </a:moveTo>
                    <a:cubicBezTo>
                      <a:pt x="78" y="56"/>
                      <a:pt x="34" y="40"/>
                      <a:pt x="0" y="1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1" y="28"/>
                      <a:pt x="82" y="43"/>
                      <a:pt x="124" y="43"/>
                    </a:cubicBezTo>
                    <a:lnTo>
                      <a:pt x="124" y="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0" name="Google Shape;1060;p24"/>
              <p:cNvSpPr/>
              <p:nvPr/>
            </p:nvSpPr>
            <p:spPr>
              <a:xfrm>
                <a:off x="1555750" y="963613"/>
                <a:ext cx="150813" cy="90488"/>
              </a:xfrm>
              <a:custGeom>
                <a:avLst/>
                <a:gdLst/>
                <a:ahLst/>
                <a:cxnLst/>
                <a:rect l="l" t="t" r="r" b="b"/>
                <a:pathLst>
                  <a:path w="89" h="54" extrusionOk="0">
                    <a:moveTo>
                      <a:pt x="3" y="54"/>
                    </a:moveTo>
                    <a:cubicBezTo>
                      <a:pt x="0" y="41"/>
                      <a:pt x="0" y="41"/>
                      <a:pt x="0" y="41"/>
                    </a:cubicBezTo>
                    <a:cubicBezTo>
                      <a:pt x="30" y="34"/>
                      <a:pt x="57" y="20"/>
                      <a:pt x="80" y="0"/>
                    </a:cubicBezTo>
                    <a:cubicBezTo>
                      <a:pt x="89" y="10"/>
                      <a:pt x="89" y="10"/>
                      <a:pt x="89" y="10"/>
                    </a:cubicBezTo>
                    <a:cubicBezTo>
                      <a:pt x="65" y="32"/>
                      <a:pt x="35" y="47"/>
                      <a:pt x="3" y="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1" name="Google Shape;1061;p24"/>
              <p:cNvSpPr/>
              <p:nvPr/>
            </p:nvSpPr>
            <p:spPr>
              <a:xfrm>
                <a:off x="1714500" y="839788"/>
                <a:ext cx="82550" cy="117475"/>
              </a:xfrm>
              <a:custGeom>
                <a:avLst/>
                <a:gdLst/>
                <a:ahLst/>
                <a:cxnLst/>
                <a:rect l="l" t="t" r="r" b="b"/>
                <a:pathLst>
                  <a:path w="49" h="69" extrusionOk="0">
                    <a:moveTo>
                      <a:pt x="10" y="69"/>
                    </a:moveTo>
                    <a:cubicBezTo>
                      <a:pt x="0" y="60"/>
                      <a:pt x="0" y="60"/>
                      <a:pt x="0" y="60"/>
                    </a:cubicBezTo>
                    <a:cubicBezTo>
                      <a:pt x="16" y="42"/>
                      <a:pt x="28" y="22"/>
                      <a:pt x="36" y="0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0" y="29"/>
                      <a:pt x="27" y="50"/>
                      <a:pt x="10" y="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2" name="Google Shape;1062;p24"/>
              <p:cNvSpPr/>
              <p:nvPr/>
            </p:nvSpPr>
            <p:spPr>
              <a:xfrm>
                <a:off x="1784350" y="663575"/>
                <a:ext cx="31750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9" extrusionOk="0">
                    <a:moveTo>
                      <a:pt x="16" y="79"/>
                    </a:moveTo>
                    <a:cubicBezTo>
                      <a:pt x="2" y="77"/>
                      <a:pt x="2" y="77"/>
                      <a:pt x="2" y="77"/>
                    </a:cubicBezTo>
                    <a:cubicBezTo>
                      <a:pt x="4" y="66"/>
                      <a:pt x="5" y="56"/>
                      <a:pt x="5" y="45"/>
                    </a:cubicBezTo>
                    <a:cubicBezTo>
                      <a:pt x="5" y="31"/>
                      <a:pt x="4" y="17"/>
                      <a:pt x="0" y="3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15"/>
                      <a:pt x="19" y="30"/>
                      <a:pt x="19" y="45"/>
                    </a:cubicBezTo>
                    <a:cubicBezTo>
                      <a:pt x="19" y="57"/>
                      <a:pt x="18" y="68"/>
                      <a:pt x="16" y="7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3" name="Google Shape;1063;p24"/>
              <p:cNvSpPr/>
              <p:nvPr/>
            </p:nvSpPr>
            <p:spPr>
              <a:xfrm>
                <a:off x="1714500" y="520700"/>
                <a:ext cx="80963" cy="112712"/>
              </a:xfrm>
              <a:custGeom>
                <a:avLst/>
                <a:gdLst/>
                <a:ahLst/>
                <a:cxnLst/>
                <a:rect l="l" t="t" r="r" b="b"/>
                <a:pathLst>
                  <a:path w="48" h="66" extrusionOk="0">
                    <a:moveTo>
                      <a:pt x="35" y="66"/>
                    </a:moveTo>
                    <a:cubicBezTo>
                      <a:pt x="27" y="45"/>
                      <a:pt x="15" y="26"/>
                      <a:pt x="0" y="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26" y="18"/>
                      <a:pt x="39" y="39"/>
                      <a:pt x="48" y="61"/>
                    </a:cubicBezTo>
                    <a:lnTo>
                      <a:pt x="35" y="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4" name="Google Shape;1064;p24"/>
              <p:cNvSpPr/>
              <p:nvPr/>
            </p:nvSpPr>
            <p:spPr>
              <a:xfrm>
                <a:off x="1558925" y="425450"/>
                <a:ext cx="13970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82" h="49" extrusionOk="0">
                    <a:moveTo>
                      <a:pt x="73" y="49"/>
                    </a:moveTo>
                    <a:cubicBezTo>
                      <a:pt x="52" y="32"/>
                      <a:pt x="27" y="19"/>
                      <a:pt x="0" y="13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2" y="6"/>
                      <a:pt x="59" y="20"/>
                      <a:pt x="82" y="38"/>
                    </a:cubicBezTo>
                    <a:lnTo>
                      <a:pt x="73" y="4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5" name="Google Shape;1065;p24"/>
              <p:cNvSpPr/>
              <p:nvPr/>
            </p:nvSpPr>
            <p:spPr>
              <a:xfrm>
                <a:off x="1327150" y="417513"/>
                <a:ext cx="198437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118" h="40" extrusionOk="0">
                    <a:moveTo>
                      <a:pt x="7" y="40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30" y="10"/>
                      <a:pt x="64" y="0"/>
                      <a:pt x="99" y="0"/>
                    </a:cubicBezTo>
                    <a:cubicBezTo>
                      <a:pt x="105" y="0"/>
                      <a:pt x="111" y="0"/>
                      <a:pt x="118" y="1"/>
                    </a:cubicBezTo>
                    <a:cubicBezTo>
                      <a:pt x="116" y="15"/>
                      <a:pt x="116" y="15"/>
                      <a:pt x="116" y="15"/>
                    </a:cubicBezTo>
                    <a:cubicBezTo>
                      <a:pt x="111" y="14"/>
                      <a:pt x="105" y="14"/>
                      <a:pt x="99" y="14"/>
                    </a:cubicBezTo>
                    <a:cubicBezTo>
                      <a:pt x="66" y="14"/>
                      <a:pt x="35" y="23"/>
                      <a:pt x="7" y="4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6" name="Google Shape;1066;p24"/>
              <p:cNvSpPr/>
              <p:nvPr/>
            </p:nvSpPr>
            <p:spPr>
              <a:xfrm>
                <a:off x="1195388" y="487363"/>
                <a:ext cx="111125" cy="138113"/>
              </a:xfrm>
              <a:custGeom>
                <a:avLst/>
                <a:gdLst/>
                <a:ahLst/>
                <a:cxnLst/>
                <a:rect l="l" t="t" r="r" b="b"/>
                <a:pathLst>
                  <a:path w="66" h="82" extrusionOk="0">
                    <a:moveTo>
                      <a:pt x="12" y="82"/>
                    </a:moveTo>
                    <a:cubicBezTo>
                      <a:pt x="0" y="77"/>
                      <a:pt x="0" y="77"/>
                      <a:pt x="0" y="77"/>
                    </a:cubicBezTo>
                    <a:cubicBezTo>
                      <a:pt x="12" y="47"/>
                      <a:pt x="32" y="20"/>
                      <a:pt x="58" y="0"/>
                    </a:cubicBezTo>
                    <a:cubicBezTo>
                      <a:pt x="66" y="11"/>
                      <a:pt x="66" y="11"/>
                      <a:pt x="66" y="11"/>
                    </a:cubicBezTo>
                    <a:cubicBezTo>
                      <a:pt x="43" y="29"/>
                      <a:pt x="24" y="54"/>
                      <a:pt x="12" y="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7" name="Google Shape;1067;p24"/>
              <p:cNvSpPr/>
              <p:nvPr/>
            </p:nvSpPr>
            <p:spPr>
              <a:xfrm>
                <a:off x="1171575" y="661988"/>
                <a:ext cx="3175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9" h="91" extrusionOk="0">
                    <a:moveTo>
                      <a:pt x="5" y="91"/>
                    </a:moveTo>
                    <a:cubicBezTo>
                      <a:pt x="1" y="76"/>
                      <a:pt x="0" y="61"/>
                      <a:pt x="0" y="46"/>
                    </a:cubicBezTo>
                    <a:cubicBezTo>
                      <a:pt x="0" y="31"/>
                      <a:pt x="2" y="15"/>
                      <a:pt x="5" y="0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5" y="17"/>
                      <a:pt x="13" y="32"/>
                      <a:pt x="13" y="46"/>
                    </a:cubicBezTo>
                    <a:cubicBezTo>
                      <a:pt x="13" y="60"/>
                      <a:pt x="15" y="74"/>
                      <a:pt x="18" y="87"/>
                    </a:cubicBezTo>
                    <a:lnTo>
                      <a:pt x="5" y="9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8" name="Google Shape;1068;p24"/>
              <p:cNvSpPr/>
              <p:nvPr/>
            </p:nvSpPr>
            <p:spPr>
              <a:xfrm>
                <a:off x="1493838" y="806450"/>
                <a:ext cx="265113" cy="207963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23" extrusionOk="0">
                    <a:moveTo>
                      <a:pt x="0" y="123"/>
                    </a:moveTo>
                    <a:cubicBezTo>
                      <a:pt x="0" y="116"/>
                      <a:pt x="0" y="116"/>
                      <a:pt x="0" y="116"/>
                    </a:cubicBezTo>
                    <a:cubicBezTo>
                      <a:pt x="70" y="116"/>
                      <a:pt x="132" y="68"/>
                      <a:pt x="150" y="0"/>
                    </a:cubicBezTo>
                    <a:cubicBezTo>
                      <a:pt x="157" y="2"/>
                      <a:pt x="157" y="2"/>
                      <a:pt x="157" y="2"/>
                    </a:cubicBezTo>
                    <a:cubicBezTo>
                      <a:pt x="138" y="73"/>
                      <a:pt x="73" y="123"/>
                      <a:pt x="0" y="12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9" name="Google Shape;1069;p24"/>
              <p:cNvSpPr/>
              <p:nvPr/>
            </p:nvSpPr>
            <p:spPr>
              <a:xfrm>
                <a:off x="1752600" y="693738"/>
                <a:ext cx="14288" cy="46037"/>
              </a:xfrm>
              <a:custGeom>
                <a:avLst/>
                <a:gdLst/>
                <a:ahLst/>
                <a:cxnLst/>
                <a:rect l="l" t="t" r="r" b="b"/>
                <a:pathLst>
                  <a:path w="9" h="27" extrusionOk="0">
                    <a:moveTo>
                      <a:pt x="9" y="27"/>
                    </a:moveTo>
                    <a:cubicBezTo>
                      <a:pt x="3" y="27"/>
                      <a:pt x="3" y="27"/>
                      <a:pt x="3" y="27"/>
                    </a:cubicBezTo>
                    <a:cubicBezTo>
                      <a:pt x="3" y="19"/>
                      <a:pt x="2" y="10"/>
                      <a:pt x="0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9" y="9"/>
                      <a:pt x="9" y="18"/>
                      <a:pt x="9" y="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1070;p24"/>
              <p:cNvSpPr/>
              <p:nvPr/>
            </p:nvSpPr>
            <p:spPr>
              <a:xfrm>
                <a:off x="1658938" y="527050"/>
                <a:ext cx="46037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27" h="27" extrusionOk="0">
                    <a:moveTo>
                      <a:pt x="21" y="27"/>
                    </a:moveTo>
                    <a:cubicBezTo>
                      <a:pt x="15" y="19"/>
                      <a:pt x="8" y="12"/>
                      <a:pt x="0" y="6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3" y="7"/>
                      <a:pt x="20" y="14"/>
                      <a:pt x="27" y="22"/>
                    </a:cubicBezTo>
                    <a:lnTo>
                      <a:pt x="21" y="2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1" name="Google Shape;1071;p24"/>
              <p:cNvSpPr/>
              <p:nvPr/>
            </p:nvSpPr>
            <p:spPr>
              <a:xfrm>
                <a:off x="1524000" y="466725"/>
                <a:ext cx="123825" cy="55563"/>
              </a:xfrm>
              <a:custGeom>
                <a:avLst/>
                <a:gdLst/>
                <a:ahLst/>
                <a:cxnLst/>
                <a:rect l="l" t="t" r="r" b="b"/>
                <a:pathLst>
                  <a:path w="73" h="33" extrusionOk="0">
                    <a:moveTo>
                      <a:pt x="70" y="33"/>
                    </a:moveTo>
                    <a:cubicBezTo>
                      <a:pt x="49" y="18"/>
                      <a:pt x="25" y="9"/>
                      <a:pt x="0" y="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3"/>
                      <a:pt x="52" y="12"/>
                      <a:pt x="73" y="27"/>
                    </a:cubicBezTo>
                    <a:lnTo>
                      <a:pt x="70" y="3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2" name="Google Shape;1072;p24"/>
              <p:cNvSpPr/>
              <p:nvPr/>
            </p:nvSpPr>
            <p:spPr>
              <a:xfrm>
                <a:off x="1436688" y="465138"/>
                <a:ext cx="57150" cy="17463"/>
              </a:xfrm>
              <a:custGeom>
                <a:avLst/>
                <a:gdLst/>
                <a:ahLst/>
                <a:cxnLst/>
                <a:rect l="l" t="t" r="r" b="b"/>
                <a:pathLst>
                  <a:path w="34" h="10" extrusionOk="0">
                    <a:moveTo>
                      <a:pt x="1" y="1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1" y="1"/>
                      <a:pt x="22" y="0"/>
                      <a:pt x="34" y="0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23" y="7"/>
                      <a:pt x="12" y="8"/>
                      <a:pt x="1" y="1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1073;p24"/>
              <p:cNvSpPr/>
              <p:nvPr/>
            </p:nvSpPr>
            <p:spPr>
              <a:xfrm>
                <a:off x="1231900" y="487363"/>
                <a:ext cx="158750" cy="173037"/>
              </a:xfrm>
              <a:custGeom>
                <a:avLst/>
                <a:gdLst/>
                <a:ahLst/>
                <a:cxnLst/>
                <a:rect l="l" t="t" r="r" b="b"/>
                <a:pathLst>
                  <a:path w="94" h="102" extrusionOk="0">
                    <a:moveTo>
                      <a:pt x="6" y="102"/>
                    </a:moveTo>
                    <a:cubicBezTo>
                      <a:pt x="0" y="100"/>
                      <a:pt x="0" y="100"/>
                      <a:pt x="0" y="100"/>
                    </a:cubicBezTo>
                    <a:cubicBezTo>
                      <a:pt x="14" y="55"/>
                      <a:pt x="47" y="18"/>
                      <a:pt x="91" y="0"/>
                    </a:cubicBezTo>
                    <a:cubicBezTo>
                      <a:pt x="94" y="6"/>
                      <a:pt x="94" y="6"/>
                      <a:pt x="94" y="6"/>
                    </a:cubicBezTo>
                    <a:cubicBezTo>
                      <a:pt x="52" y="24"/>
                      <a:pt x="20" y="59"/>
                      <a:pt x="6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1074;p24"/>
              <p:cNvSpPr/>
              <p:nvPr/>
            </p:nvSpPr>
            <p:spPr>
              <a:xfrm>
                <a:off x="1219200" y="685800"/>
                <a:ext cx="15875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7" y="32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21"/>
                      <a:pt x="1" y="10"/>
                      <a:pt x="4" y="0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8" y="11"/>
                      <a:pt x="7" y="22"/>
                      <a:pt x="7" y="3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5" name="Google Shape;1075;p24"/>
              <p:cNvSpPr/>
              <p:nvPr/>
            </p:nvSpPr>
            <p:spPr>
              <a:xfrm>
                <a:off x="1231900" y="820738"/>
                <a:ext cx="111125" cy="144463"/>
              </a:xfrm>
              <a:custGeom>
                <a:avLst/>
                <a:gdLst/>
                <a:ahLst/>
                <a:cxnLst/>
                <a:rect l="l" t="t" r="r" b="b"/>
                <a:pathLst>
                  <a:path w="66" h="86" extrusionOk="0">
                    <a:moveTo>
                      <a:pt x="62" y="86"/>
                    </a:moveTo>
                    <a:cubicBezTo>
                      <a:pt x="33" y="66"/>
                      <a:pt x="11" y="36"/>
                      <a:pt x="0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7" y="32"/>
                      <a:pt x="38" y="61"/>
                      <a:pt x="66" y="80"/>
                    </a:cubicBezTo>
                    <a:lnTo>
                      <a:pt x="62" y="8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6" name="Google Shape;1076;p24"/>
              <p:cNvSpPr/>
              <p:nvPr/>
            </p:nvSpPr>
            <p:spPr>
              <a:xfrm>
                <a:off x="1377950" y="976313"/>
                <a:ext cx="38100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15" extrusionOk="0">
                    <a:moveTo>
                      <a:pt x="21" y="15"/>
                    </a:moveTo>
                    <a:cubicBezTo>
                      <a:pt x="14" y="12"/>
                      <a:pt x="7" y="10"/>
                      <a:pt x="0" y="7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9" y="3"/>
                      <a:pt x="16" y="6"/>
                      <a:pt x="23" y="8"/>
                    </a:cubicBezTo>
                    <a:lnTo>
                      <a:pt x="21" y="1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7" name="Google Shape;1077;p24"/>
              <p:cNvSpPr/>
              <p:nvPr/>
            </p:nvSpPr>
            <p:spPr>
              <a:xfrm>
                <a:off x="1325563" y="739775"/>
                <a:ext cx="26988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9" y="42"/>
                    </a:moveTo>
                    <a:cubicBezTo>
                      <a:pt x="3" y="29"/>
                      <a:pt x="0" y="15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4"/>
                      <a:pt x="11" y="27"/>
                      <a:pt x="16" y="39"/>
                    </a:cubicBezTo>
                    <a:lnTo>
                      <a:pt x="9" y="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8" name="Google Shape;1078;p24"/>
              <p:cNvSpPr/>
              <p:nvPr/>
            </p:nvSpPr>
            <p:spPr>
              <a:xfrm>
                <a:off x="1354138" y="825500"/>
                <a:ext cx="571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30" y="34"/>
                    </a:moveTo>
                    <a:cubicBezTo>
                      <a:pt x="18" y="26"/>
                      <a:pt x="8" y="16"/>
                      <a:pt x="0" y="4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1"/>
                      <a:pt x="23" y="21"/>
                      <a:pt x="34" y="28"/>
                    </a:cubicBezTo>
                    <a:lnTo>
                      <a:pt x="30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9" name="Google Shape;1079;p24"/>
              <p:cNvSpPr/>
              <p:nvPr/>
            </p:nvSpPr>
            <p:spPr>
              <a:xfrm>
                <a:off x="1423988" y="882650"/>
                <a:ext cx="33337" cy="20638"/>
              </a:xfrm>
              <a:custGeom>
                <a:avLst/>
                <a:gdLst/>
                <a:ahLst/>
                <a:cxnLst/>
                <a:rect l="l" t="t" r="r" b="b"/>
                <a:pathLst>
                  <a:path w="19" h="12" extrusionOk="0">
                    <a:moveTo>
                      <a:pt x="17" y="12"/>
                    </a:moveTo>
                    <a:cubicBezTo>
                      <a:pt x="11" y="11"/>
                      <a:pt x="6" y="9"/>
                      <a:pt x="0" y="6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8" y="2"/>
                      <a:pt x="14" y="4"/>
                      <a:pt x="19" y="5"/>
                    </a:cubicBezTo>
                    <a:lnTo>
                      <a:pt x="17" y="1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0" name="Google Shape;1080;p24"/>
              <p:cNvSpPr/>
              <p:nvPr/>
            </p:nvSpPr>
            <p:spPr>
              <a:xfrm>
                <a:off x="1473200" y="884238"/>
                <a:ext cx="84138" cy="2381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4" extrusionOk="0">
                    <a:moveTo>
                      <a:pt x="12" y="14"/>
                    </a:moveTo>
                    <a:cubicBezTo>
                      <a:pt x="8" y="14"/>
                      <a:pt x="4" y="14"/>
                      <a:pt x="0" y="13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4" y="6"/>
                      <a:pt x="8" y="6"/>
                      <a:pt x="12" y="6"/>
                    </a:cubicBezTo>
                    <a:cubicBezTo>
                      <a:pt x="24" y="6"/>
                      <a:pt x="36" y="4"/>
                      <a:pt x="47" y="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38" y="11"/>
                      <a:pt x="25" y="14"/>
                      <a:pt x="12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1" name="Google Shape;1081;p24"/>
              <p:cNvSpPr/>
              <p:nvPr/>
            </p:nvSpPr>
            <p:spPr>
              <a:xfrm>
                <a:off x="1577975" y="823913"/>
                <a:ext cx="571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4" y="34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11" y="21"/>
                      <a:pt x="20" y="11"/>
                      <a:pt x="28" y="0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26" y="16"/>
                      <a:pt x="16" y="26"/>
                      <a:pt x="4" y="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2" name="Google Shape;1082;p24"/>
              <p:cNvSpPr/>
              <p:nvPr/>
            </p:nvSpPr>
            <p:spPr>
              <a:xfrm>
                <a:off x="1646238" y="706438"/>
                <a:ext cx="142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9" h="38" extrusionOk="0">
                    <a:moveTo>
                      <a:pt x="8" y="38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1" y="31"/>
                      <a:pt x="2" y="25"/>
                      <a:pt x="2" y="19"/>
                    </a:cubicBezTo>
                    <a:cubicBezTo>
                      <a:pt x="2" y="13"/>
                      <a:pt x="1" y="7"/>
                      <a:pt x="0" y="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9" y="6"/>
                      <a:pt x="9" y="13"/>
                      <a:pt x="9" y="19"/>
                    </a:cubicBezTo>
                    <a:cubicBezTo>
                      <a:pt x="9" y="26"/>
                      <a:pt x="9" y="32"/>
                      <a:pt x="8" y="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3" name="Google Shape;1083;p24"/>
              <p:cNvSpPr/>
              <p:nvPr/>
            </p:nvSpPr>
            <p:spPr>
              <a:xfrm>
                <a:off x="1584325" y="603250"/>
                <a:ext cx="66675" cy="77787"/>
              </a:xfrm>
              <a:custGeom>
                <a:avLst/>
                <a:gdLst/>
                <a:ahLst/>
                <a:cxnLst/>
                <a:rect l="l" t="t" r="r" b="b"/>
                <a:pathLst>
                  <a:path w="39" h="46" extrusionOk="0">
                    <a:moveTo>
                      <a:pt x="32" y="46"/>
                    </a:moveTo>
                    <a:cubicBezTo>
                      <a:pt x="25" y="30"/>
                      <a:pt x="14" y="16"/>
                      <a:pt x="0" y="6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0" y="11"/>
                      <a:pt x="32" y="26"/>
                      <a:pt x="39" y="44"/>
                    </a:cubicBezTo>
                    <a:lnTo>
                      <a:pt x="32" y="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4" name="Google Shape;1084;p24"/>
              <p:cNvSpPr/>
              <p:nvPr/>
            </p:nvSpPr>
            <p:spPr>
              <a:xfrm>
                <a:off x="1473200" y="571500"/>
                <a:ext cx="103187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19" extrusionOk="0">
                    <a:moveTo>
                      <a:pt x="58" y="19"/>
                    </a:moveTo>
                    <a:cubicBezTo>
                      <a:pt x="44" y="11"/>
                      <a:pt x="28" y="7"/>
                      <a:pt x="12" y="7"/>
                    </a:cubicBezTo>
                    <a:cubicBezTo>
                      <a:pt x="8" y="7"/>
                      <a:pt x="5" y="7"/>
                      <a:pt x="1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8" y="0"/>
                      <a:pt x="12" y="0"/>
                    </a:cubicBezTo>
                    <a:cubicBezTo>
                      <a:pt x="29" y="0"/>
                      <a:pt x="46" y="4"/>
                      <a:pt x="61" y="13"/>
                    </a:cubicBezTo>
                    <a:lnTo>
                      <a:pt x="58" y="1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5" name="Google Shape;1085;p24"/>
              <p:cNvSpPr/>
              <p:nvPr/>
            </p:nvSpPr>
            <p:spPr>
              <a:xfrm>
                <a:off x="1404938" y="574675"/>
                <a:ext cx="52388" cy="33337"/>
              </a:xfrm>
              <a:custGeom>
                <a:avLst/>
                <a:gdLst/>
                <a:ahLst/>
                <a:cxnLst/>
                <a:rect l="l" t="t" r="r" b="b"/>
                <a:pathLst>
                  <a:path w="31" h="19" extrusionOk="0">
                    <a:moveTo>
                      <a:pt x="4" y="19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9" y="7"/>
                      <a:pt x="19" y="3"/>
                      <a:pt x="29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1" y="10"/>
                      <a:pt x="12" y="14"/>
                      <a:pt x="4" y="1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6" name="Google Shape;1086;p24"/>
              <p:cNvSpPr/>
              <p:nvPr/>
            </p:nvSpPr>
            <p:spPr>
              <a:xfrm>
                <a:off x="1328738" y="617538"/>
                <a:ext cx="57150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55" extrusionOk="0">
                    <a:moveTo>
                      <a:pt x="7" y="55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4" y="33"/>
                      <a:pt x="14" y="14"/>
                      <a:pt x="29" y="0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20" y="19"/>
                      <a:pt x="11" y="36"/>
                      <a:pt x="7" y="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7" name="Google Shape;1087;p24"/>
              <p:cNvSpPr/>
              <p:nvPr/>
            </p:nvSpPr>
            <p:spPr>
              <a:xfrm>
                <a:off x="1357313" y="787400"/>
                <a:ext cx="3651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2" h="30" extrusionOk="0">
                    <a:moveTo>
                      <a:pt x="17" y="30"/>
                    </a:moveTo>
                    <a:cubicBezTo>
                      <a:pt x="10" y="21"/>
                      <a:pt x="4" y="12"/>
                      <a:pt x="0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9"/>
                      <a:pt x="15" y="18"/>
                      <a:pt x="22" y="25"/>
                    </a:cubicBezTo>
                    <a:lnTo>
                      <a:pt x="17" y="3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8" name="Google Shape;1088;p24"/>
              <p:cNvSpPr/>
              <p:nvPr/>
            </p:nvSpPr>
            <p:spPr>
              <a:xfrm>
                <a:off x="1400175" y="841375"/>
                <a:ext cx="93663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56" h="26" extrusionOk="0">
                    <a:moveTo>
                      <a:pt x="56" y="26"/>
                    </a:moveTo>
                    <a:cubicBezTo>
                      <a:pt x="35" y="26"/>
                      <a:pt x="15" y="18"/>
                      <a:pt x="0" y="5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8" y="13"/>
                      <a:pt x="37" y="19"/>
                      <a:pt x="56" y="19"/>
                    </a:cubicBezTo>
                    <a:lnTo>
                      <a:pt x="56" y="2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9" name="Google Shape;1089;p24"/>
              <p:cNvSpPr/>
              <p:nvPr/>
            </p:nvSpPr>
            <p:spPr>
              <a:xfrm>
                <a:off x="1522413" y="839788"/>
                <a:ext cx="68263" cy="42863"/>
              </a:xfrm>
              <a:custGeom>
                <a:avLst/>
                <a:gdLst/>
                <a:ahLst/>
                <a:cxnLst/>
                <a:rect l="l" t="t" r="r" b="b"/>
                <a:pathLst>
                  <a:path w="40" h="25" extrusionOk="0">
                    <a:moveTo>
                      <a:pt x="1" y="25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13" y="16"/>
                      <a:pt x="26" y="10"/>
                      <a:pt x="36" y="0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29" y="15"/>
                      <a:pt x="15" y="22"/>
                      <a:pt x="1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0" name="Google Shape;1090;p24"/>
              <p:cNvSpPr/>
              <p:nvPr/>
            </p:nvSpPr>
            <p:spPr>
              <a:xfrm>
                <a:off x="1593850" y="784225"/>
                <a:ext cx="36513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22" h="32" extrusionOk="0">
                    <a:moveTo>
                      <a:pt x="5" y="32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7" y="19"/>
                      <a:pt x="13" y="10"/>
                      <a:pt x="16" y="0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18" y="13"/>
                      <a:pt x="12" y="23"/>
                      <a:pt x="5" y="3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1" name="Google Shape;1091;p24"/>
              <p:cNvSpPr/>
              <p:nvPr/>
            </p:nvSpPr>
            <p:spPr>
              <a:xfrm>
                <a:off x="1625600" y="704850"/>
                <a:ext cx="12700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8" h="36" extrusionOk="0">
                    <a:moveTo>
                      <a:pt x="7" y="36"/>
                    </a:moveTo>
                    <a:cubicBezTo>
                      <a:pt x="1" y="34"/>
                      <a:pt x="1" y="34"/>
                      <a:pt x="1" y="34"/>
                    </a:cubicBezTo>
                    <a:cubicBezTo>
                      <a:pt x="2" y="30"/>
                      <a:pt x="2" y="25"/>
                      <a:pt x="2" y="20"/>
                    </a:cubicBezTo>
                    <a:cubicBezTo>
                      <a:pt x="2" y="14"/>
                      <a:pt x="1" y="7"/>
                      <a:pt x="0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6"/>
                      <a:pt x="8" y="13"/>
                      <a:pt x="8" y="20"/>
                    </a:cubicBezTo>
                    <a:cubicBezTo>
                      <a:pt x="8" y="25"/>
                      <a:pt x="8" y="31"/>
                      <a:pt x="7" y="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2" name="Google Shape;1092;p24"/>
              <p:cNvSpPr/>
              <p:nvPr/>
            </p:nvSpPr>
            <p:spPr>
              <a:xfrm>
                <a:off x="1593850" y="641350"/>
                <a:ext cx="3651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2" h="30" extrusionOk="0">
                    <a:moveTo>
                      <a:pt x="16" y="30"/>
                    </a:moveTo>
                    <a:cubicBezTo>
                      <a:pt x="12" y="20"/>
                      <a:pt x="7" y="12"/>
                      <a:pt x="0" y="4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2" y="8"/>
                      <a:pt x="18" y="17"/>
                      <a:pt x="22" y="28"/>
                    </a:cubicBezTo>
                    <a:lnTo>
                      <a:pt x="16" y="3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3" name="Google Shape;1093;p24"/>
              <p:cNvSpPr/>
              <p:nvPr/>
            </p:nvSpPr>
            <p:spPr>
              <a:xfrm>
                <a:off x="1524000" y="596900"/>
                <a:ext cx="61912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22" extrusionOk="0">
                    <a:moveTo>
                      <a:pt x="33" y="22"/>
                    </a:moveTo>
                    <a:cubicBezTo>
                      <a:pt x="23" y="14"/>
                      <a:pt x="12" y="9"/>
                      <a:pt x="0" y="6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4" y="3"/>
                      <a:pt x="26" y="9"/>
                      <a:pt x="37" y="17"/>
                    </a:cubicBezTo>
                    <a:lnTo>
                      <a:pt x="33" y="2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4" name="Google Shape;1094;p24"/>
              <p:cNvSpPr/>
              <p:nvPr/>
            </p:nvSpPr>
            <p:spPr>
              <a:xfrm>
                <a:off x="1417638" y="593725"/>
                <a:ext cx="90488" cy="30163"/>
              </a:xfrm>
              <a:custGeom>
                <a:avLst/>
                <a:gdLst/>
                <a:ahLst/>
                <a:cxnLst/>
                <a:rect l="l" t="t" r="r" b="b"/>
                <a:pathLst>
                  <a:path w="53" h="18" extrusionOk="0">
                    <a:moveTo>
                      <a:pt x="3" y="18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4"/>
                      <a:pt x="29" y="0"/>
                      <a:pt x="45" y="0"/>
                    </a:cubicBezTo>
                    <a:cubicBezTo>
                      <a:pt x="48" y="0"/>
                      <a:pt x="51" y="0"/>
                      <a:pt x="53" y="0"/>
                    </a:cubicBezTo>
                    <a:cubicBezTo>
                      <a:pt x="53" y="6"/>
                      <a:pt x="53" y="6"/>
                      <a:pt x="53" y="6"/>
                    </a:cubicBezTo>
                    <a:cubicBezTo>
                      <a:pt x="50" y="6"/>
                      <a:pt x="47" y="6"/>
                      <a:pt x="45" y="6"/>
                    </a:cubicBezTo>
                    <a:cubicBezTo>
                      <a:pt x="30" y="6"/>
                      <a:pt x="16" y="10"/>
                      <a:pt x="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5" name="Google Shape;1095;p24"/>
              <p:cNvSpPr/>
              <p:nvPr/>
            </p:nvSpPr>
            <p:spPr>
              <a:xfrm>
                <a:off x="1358900" y="625475"/>
                <a:ext cx="50800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30" h="37" extrusionOk="0">
                    <a:moveTo>
                      <a:pt x="6" y="37"/>
                    </a:moveTo>
                    <a:cubicBezTo>
                      <a:pt x="0" y="35"/>
                      <a:pt x="0" y="35"/>
                      <a:pt x="0" y="35"/>
                    </a:cubicBezTo>
                    <a:cubicBezTo>
                      <a:pt x="5" y="21"/>
                      <a:pt x="14" y="9"/>
                      <a:pt x="26" y="0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19" y="13"/>
                      <a:pt x="11" y="24"/>
                      <a:pt x="6" y="3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6" name="Google Shape;1096;p24"/>
              <p:cNvSpPr/>
              <p:nvPr/>
            </p:nvSpPr>
            <p:spPr>
              <a:xfrm>
                <a:off x="1347788" y="703263"/>
                <a:ext cx="14288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9" h="41" extrusionOk="0">
                    <a:moveTo>
                      <a:pt x="3" y="41"/>
                    </a:moveTo>
                    <a:cubicBezTo>
                      <a:pt x="1" y="35"/>
                      <a:pt x="0" y="28"/>
                      <a:pt x="0" y="21"/>
                    </a:cubicBezTo>
                    <a:cubicBezTo>
                      <a:pt x="0" y="14"/>
                      <a:pt x="1" y="7"/>
                      <a:pt x="3" y="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8"/>
                      <a:pt x="7" y="15"/>
                      <a:pt x="7" y="21"/>
                    </a:cubicBezTo>
                    <a:cubicBezTo>
                      <a:pt x="7" y="28"/>
                      <a:pt x="7" y="34"/>
                      <a:pt x="9" y="40"/>
                    </a:cubicBezTo>
                    <a:lnTo>
                      <a:pt x="3" y="4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7" name="Google Shape;1097;p24"/>
              <p:cNvSpPr/>
              <p:nvPr/>
            </p:nvSpPr>
            <p:spPr>
              <a:xfrm>
                <a:off x="1493838" y="769938"/>
                <a:ext cx="119063" cy="93663"/>
              </a:xfrm>
              <a:custGeom>
                <a:avLst/>
                <a:gdLst/>
                <a:ahLst/>
                <a:cxnLst/>
                <a:rect l="l" t="t" r="r" b="b"/>
                <a:pathLst>
                  <a:path w="71" h="56" extrusionOk="0">
                    <a:moveTo>
                      <a:pt x="0" y="56"/>
                    </a:moveTo>
                    <a:cubicBezTo>
                      <a:pt x="0" y="53"/>
                      <a:pt x="0" y="53"/>
                      <a:pt x="0" y="53"/>
                    </a:cubicBezTo>
                    <a:cubicBezTo>
                      <a:pt x="32" y="53"/>
                      <a:pt x="60" y="31"/>
                      <a:pt x="68" y="0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62" y="33"/>
                      <a:pt x="33" y="56"/>
                      <a:pt x="0" y="5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8" name="Google Shape;1098;p24"/>
              <p:cNvSpPr/>
              <p:nvPr/>
            </p:nvSpPr>
            <p:spPr>
              <a:xfrm>
                <a:off x="1609725" y="719138"/>
                <a:ext cx="7938" cy="20638"/>
              </a:xfrm>
              <a:custGeom>
                <a:avLst/>
                <a:gdLst/>
                <a:ahLst/>
                <a:cxnLst/>
                <a:rect l="l" t="t" r="r" b="b"/>
                <a:pathLst>
                  <a:path w="4" h="12" extrusionOk="0">
                    <a:moveTo>
                      <a:pt x="4" y="12"/>
                    </a:moveTo>
                    <a:cubicBezTo>
                      <a:pt x="1" y="12"/>
                      <a:pt x="1" y="12"/>
                      <a:pt x="1" y="12"/>
                    </a:cubicBezTo>
                    <a:cubicBezTo>
                      <a:pt x="1" y="8"/>
                      <a:pt x="1" y="4"/>
                      <a:pt x="0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4"/>
                      <a:pt x="4" y="8"/>
                      <a:pt x="4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9" name="Google Shape;1099;p24"/>
              <p:cNvSpPr/>
              <p:nvPr/>
            </p:nvSpPr>
            <p:spPr>
              <a:xfrm>
                <a:off x="1568450" y="642938"/>
                <a:ext cx="20638" cy="20638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10" y="12"/>
                    </a:moveTo>
                    <a:cubicBezTo>
                      <a:pt x="7" y="9"/>
                      <a:pt x="4" y="6"/>
                      <a:pt x="0" y="3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6" y="3"/>
                      <a:pt x="9" y="7"/>
                      <a:pt x="12" y="10"/>
                    </a:cubicBezTo>
                    <a:lnTo>
                      <a:pt x="10" y="1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0" name="Google Shape;1100;p24"/>
              <p:cNvSpPr/>
              <p:nvPr/>
            </p:nvSpPr>
            <p:spPr>
              <a:xfrm>
                <a:off x="1508125" y="615950"/>
                <a:ext cx="55563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15" extrusionOk="0">
                    <a:moveTo>
                      <a:pt x="31" y="15"/>
                    </a:moveTo>
                    <a:cubicBezTo>
                      <a:pt x="22" y="9"/>
                      <a:pt x="11" y="5"/>
                      <a:pt x="0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2"/>
                      <a:pt x="23" y="6"/>
                      <a:pt x="33" y="13"/>
                    </a:cubicBezTo>
                    <a:lnTo>
                      <a:pt x="31" y="1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1" name="Google Shape;1101;p24"/>
              <p:cNvSpPr/>
              <p:nvPr/>
            </p:nvSpPr>
            <p:spPr>
              <a:xfrm>
                <a:off x="1466850" y="615950"/>
                <a:ext cx="26988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4" extrusionOk="0">
                    <a:moveTo>
                      <a:pt x="1" y="4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5" y="0"/>
                      <a:pt x="11" y="0"/>
                      <a:pt x="16" y="0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1" y="3"/>
                      <a:pt x="6" y="3"/>
                      <a:pt x="1" y="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24"/>
              <p:cNvSpPr/>
              <p:nvPr/>
            </p:nvSpPr>
            <p:spPr>
              <a:xfrm>
                <a:off x="1376363" y="625475"/>
                <a:ext cx="69850" cy="77787"/>
              </a:xfrm>
              <a:custGeom>
                <a:avLst/>
                <a:gdLst/>
                <a:ahLst/>
                <a:cxnLst/>
                <a:rect l="l" t="t" r="r" b="b"/>
                <a:pathLst>
                  <a:path w="42" h="46" extrusionOk="0">
                    <a:moveTo>
                      <a:pt x="3" y="46"/>
                    </a:moveTo>
                    <a:cubicBezTo>
                      <a:pt x="0" y="45"/>
                      <a:pt x="0" y="45"/>
                      <a:pt x="0" y="45"/>
                    </a:cubicBezTo>
                    <a:cubicBezTo>
                      <a:pt x="6" y="25"/>
                      <a:pt x="21" y="8"/>
                      <a:pt x="41" y="0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23" y="11"/>
                      <a:pt x="9" y="26"/>
                      <a:pt x="3" y="4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3" name="Google Shape;1103;p24"/>
              <p:cNvSpPr/>
              <p:nvPr/>
            </p:nvSpPr>
            <p:spPr>
              <a:xfrm>
                <a:off x="1368425" y="714375"/>
                <a:ext cx="9525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5" h="15" extrusionOk="0">
                    <a:moveTo>
                      <a:pt x="3" y="15"/>
                    </a:moveTo>
                    <a:cubicBezTo>
                      <a:pt x="0" y="15"/>
                      <a:pt x="0" y="15"/>
                      <a:pt x="0" y="15"/>
                    </a:cubicBezTo>
                    <a:cubicBezTo>
                      <a:pt x="0" y="10"/>
                      <a:pt x="1" y="5"/>
                      <a:pt x="2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6"/>
                      <a:pt x="3" y="11"/>
                      <a:pt x="3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4" name="Google Shape;1104;p24"/>
              <p:cNvSpPr/>
              <p:nvPr/>
            </p:nvSpPr>
            <p:spPr>
              <a:xfrm>
                <a:off x="1376363" y="776288"/>
                <a:ext cx="50800" cy="65087"/>
              </a:xfrm>
              <a:custGeom>
                <a:avLst/>
                <a:gdLst/>
                <a:ahLst/>
                <a:cxnLst/>
                <a:rect l="l" t="t" r="r" b="b"/>
                <a:pathLst>
                  <a:path w="30" h="39" extrusionOk="0">
                    <a:moveTo>
                      <a:pt x="28" y="39"/>
                    </a:moveTo>
                    <a:cubicBezTo>
                      <a:pt x="15" y="30"/>
                      <a:pt x="5" y="16"/>
                      <a:pt x="0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7" y="14"/>
                      <a:pt x="17" y="27"/>
                      <a:pt x="30" y="36"/>
                    </a:cubicBezTo>
                    <a:lnTo>
                      <a:pt x="28" y="3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1105;p24"/>
              <p:cNvSpPr/>
              <p:nvPr/>
            </p:nvSpPr>
            <p:spPr>
              <a:xfrm>
                <a:off x="1441450" y="847725"/>
                <a:ext cx="17463" cy="11113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9" y="7"/>
                    </a:moveTo>
                    <a:cubicBezTo>
                      <a:pt x="6" y="6"/>
                      <a:pt x="3" y="4"/>
                      <a:pt x="0" y="3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4" y="1"/>
                      <a:pt x="7" y="3"/>
                      <a:pt x="10" y="4"/>
                    </a:cubicBezTo>
                    <a:lnTo>
                      <a:pt x="9" y="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06" name="Google Shape;1106;p24"/>
            <p:cNvGrpSpPr/>
            <p:nvPr/>
          </p:nvGrpSpPr>
          <p:grpSpPr>
            <a:xfrm>
              <a:off x="-413392" y="4041395"/>
              <a:ext cx="1126610" cy="1125375"/>
              <a:chOff x="5502275" y="4098925"/>
              <a:chExt cx="1449389" cy="1447800"/>
            </a:xfrm>
          </p:grpSpPr>
          <p:sp>
            <p:nvSpPr>
              <p:cNvPr id="1107" name="Google Shape;1107;p24"/>
              <p:cNvSpPr/>
              <p:nvPr/>
            </p:nvSpPr>
            <p:spPr>
              <a:xfrm>
                <a:off x="5502275" y="4098925"/>
                <a:ext cx="1449389" cy="14478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858" extrusionOk="0">
                    <a:moveTo>
                      <a:pt x="430" y="858"/>
                    </a:moveTo>
                    <a:cubicBezTo>
                      <a:pt x="193" y="858"/>
                      <a:pt x="0" y="665"/>
                      <a:pt x="0" y="429"/>
                    </a:cubicBezTo>
                    <a:cubicBezTo>
                      <a:pt x="0" y="192"/>
                      <a:pt x="193" y="0"/>
                      <a:pt x="430" y="0"/>
                    </a:cubicBezTo>
                    <a:cubicBezTo>
                      <a:pt x="666" y="0"/>
                      <a:pt x="859" y="192"/>
                      <a:pt x="859" y="429"/>
                    </a:cubicBezTo>
                    <a:cubicBezTo>
                      <a:pt x="859" y="665"/>
                      <a:pt x="666" y="858"/>
                      <a:pt x="430" y="858"/>
                    </a:cubicBezTo>
                    <a:close/>
                    <a:moveTo>
                      <a:pt x="430" y="10"/>
                    </a:moveTo>
                    <a:cubicBezTo>
                      <a:pt x="199" y="10"/>
                      <a:pt x="11" y="198"/>
                      <a:pt x="11" y="429"/>
                    </a:cubicBezTo>
                    <a:cubicBezTo>
                      <a:pt x="11" y="659"/>
                      <a:pt x="199" y="847"/>
                      <a:pt x="430" y="847"/>
                    </a:cubicBezTo>
                    <a:cubicBezTo>
                      <a:pt x="660" y="847"/>
                      <a:pt x="848" y="659"/>
                      <a:pt x="848" y="429"/>
                    </a:cubicBezTo>
                    <a:cubicBezTo>
                      <a:pt x="848" y="198"/>
                      <a:pt x="660" y="10"/>
                      <a:pt x="430" y="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8" name="Google Shape;1108;p24"/>
              <p:cNvSpPr/>
              <p:nvPr/>
            </p:nvSpPr>
            <p:spPr>
              <a:xfrm>
                <a:off x="5548313" y="4143375"/>
                <a:ext cx="1357313" cy="135890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805" extrusionOk="0">
                    <a:moveTo>
                      <a:pt x="403" y="805"/>
                    </a:moveTo>
                    <a:cubicBezTo>
                      <a:pt x="180" y="805"/>
                      <a:pt x="0" y="625"/>
                      <a:pt x="0" y="403"/>
                    </a:cubicBezTo>
                    <a:cubicBezTo>
                      <a:pt x="0" y="181"/>
                      <a:pt x="180" y="0"/>
                      <a:pt x="403" y="0"/>
                    </a:cubicBezTo>
                    <a:cubicBezTo>
                      <a:pt x="625" y="0"/>
                      <a:pt x="805" y="181"/>
                      <a:pt x="805" y="403"/>
                    </a:cubicBezTo>
                    <a:cubicBezTo>
                      <a:pt x="805" y="625"/>
                      <a:pt x="625" y="805"/>
                      <a:pt x="403" y="805"/>
                    </a:cubicBezTo>
                    <a:close/>
                    <a:moveTo>
                      <a:pt x="403" y="7"/>
                    </a:moveTo>
                    <a:cubicBezTo>
                      <a:pt x="184" y="7"/>
                      <a:pt x="7" y="185"/>
                      <a:pt x="7" y="403"/>
                    </a:cubicBezTo>
                    <a:cubicBezTo>
                      <a:pt x="7" y="621"/>
                      <a:pt x="184" y="798"/>
                      <a:pt x="403" y="798"/>
                    </a:cubicBezTo>
                    <a:cubicBezTo>
                      <a:pt x="621" y="798"/>
                      <a:pt x="798" y="621"/>
                      <a:pt x="798" y="403"/>
                    </a:cubicBezTo>
                    <a:cubicBezTo>
                      <a:pt x="798" y="185"/>
                      <a:pt x="621" y="7"/>
                      <a:pt x="403" y="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9" name="Google Shape;1109;p24"/>
              <p:cNvSpPr/>
              <p:nvPr/>
            </p:nvSpPr>
            <p:spPr>
              <a:xfrm>
                <a:off x="5595938" y="4192588"/>
                <a:ext cx="1262063" cy="1262063"/>
              </a:xfrm>
              <a:custGeom>
                <a:avLst/>
                <a:gdLst/>
                <a:ahLst/>
                <a:cxnLst/>
                <a:rect l="l" t="t" r="r" b="b"/>
                <a:pathLst>
                  <a:path w="749" h="748" extrusionOk="0">
                    <a:moveTo>
                      <a:pt x="375" y="748"/>
                    </a:moveTo>
                    <a:cubicBezTo>
                      <a:pt x="375" y="748"/>
                      <a:pt x="375" y="748"/>
                      <a:pt x="375" y="748"/>
                    </a:cubicBezTo>
                    <a:cubicBezTo>
                      <a:pt x="372" y="748"/>
                      <a:pt x="369" y="748"/>
                      <a:pt x="366" y="748"/>
                    </a:cubicBezTo>
                    <a:cubicBezTo>
                      <a:pt x="367" y="689"/>
                      <a:pt x="367" y="689"/>
                      <a:pt x="367" y="689"/>
                    </a:cubicBezTo>
                    <a:cubicBezTo>
                      <a:pt x="370" y="689"/>
                      <a:pt x="372" y="689"/>
                      <a:pt x="375" y="689"/>
                    </a:cubicBezTo>
                    <a:lnTo>
                      <a:pt x="375" y="748"/>
                    </a:lnTo>
                    <a:close/>
                    <a:moveTo>
                      <a:pt x="382" y="748"/>
                    </a:moveTo>
                    <a:cubicBezTo>
                      <a:pt x="381" y="689"/>
                      <a:pt x="381" y="689"/>
                      <a:pt x="381" y="689"/>
                    </a:cubicBezTo>
                    <a:cubicBezTo>
                      <a:pt x="383" y="689"/>
                      <a:pt x="386" y="689"/>
                      <a:pt x="388" y="689"/>
                    </a:cubicBezTo>
                    <a:cubicBezTo>
                      <a:pt x="390" y="747"/>
                      <a:pt x="390" y="747"/>
                      <a:pt x="390" y="747"/>
                    </a:cubicBezTo>
                    <a:cubicBezTo>
                      <a:pt x="388" y="747"/>
                      <a:pt x="385" y="748"/>
                      <a:pt x="382" y="748"/>
                    </a:cubicBezTo>
                    <a:close/>
                    <a:moveTo>
                      <a:pt x="359" y="747"/>
                    </a:moveTo>
                    <a:cubicBezTo>
                      <a:pt x="356" y="747"/>
                      <a:pt x="353" y="747"/>
                      <a:pt x="350" y="747"/>
                    </a:cubicBezTo>
                    <a:cubicBezTo>
                      <a:pt x="354" y="689"/>
                      <a:pt x="354" y="689"/>
                      <a:pt x="354" y="689"/>
                    </a:cubicBezTo>
                    <a:cubicBezTo>
                      <a:pt x="356" y="689"/>
                      <a:pt x="359" y="689"/>
                      <a:pt x="361" y="689"/>
                    </a:cubicBezTo>
                    <a:lnTo>
                      <a:pt x="359" y="747"/>
                    </a:lnTo>
                    <a:close/>
                    <a:moveTo>
                      <a:pt x="398" y="747"/>
                    </a:moveTo>
                    <a:cubicBezTo>
                      <a:pt x="394" y="689"/>
                      <a:pt x="394" y="689"/>
                      <a:pt x="394" y="689"/>
                    </a:cubicBezTo>
                    <a:cubicBezTo>
                      <a:pt x="397" y="688"/>
                      <a:pt x="399" y="688"/>
                      <a:pt x="401" y="688"/>
                    </a:cubicBezTo>
                    <a:cubicBezTo>
                      <a:pt x="406" y="746"/>
                      <a:pt x="406" y="746"/>
                      <a:pt x="406" y="746"/>
                    </a:cubicBezTo>
                    <a:cubicBezTo>
                      <a:pt x="403" y="747"/>
                      <a:pt x="401" y="747"/>
                      <a:pt x="398" y="747"/>
                    </a:cubicBezTo>
                    <a:close/>
                    <a:moveTo>
                      <a:pt x="343" y="746"/>
                    </a:moveTo>
                    <a:cubicBezTo>
                      <a:pt x="340" y="746"/>
                      <a:pt x="337" y="746"/>
                      <a:pt x="334" y="746"/>
                    </a:cubicBezTo>
                    <a:cubicBezTo>
                      <a:pt x="341" y="687"/>
                      <a:pt x="341" y="687"/>
                      <a:pt x="341" y="687"/>
                    </a:cubicBezTo>
                    <a:cubicBezTo>
                      <a:pt x="343" y="688"/>
                      <a:pt x="345" y="688"/>
                      <a:pt x="348" y="688"/>
                    </a:cubicBezTo>
                    <a:lnTo>
                      <a:pt x="343" y="746"/>
                    </a:lnTo>
                    <a:close/>
                    <a:moveTo>
                      <a:pt x="414" y="746"/>
                    </a:moveTo>
                    <a:cubicBezTo>
                      <a:pt x="407" y="688"/>
                      <a:pt x="407" y="688"/>
                      <a:pt x="407" y="688"/>
                    </a:cubicBezTo>
                    <a:cubicBezTo>
                      <a:pt x="410" y="687"/>
                      <a:pt x="412" y="687"/>
                      <a:pt x="415" y="687"/>
                    </a:cubicBezTo>
                    <a:cubicBezTo>
                      <a:pt x="422" y="745"/>
                      <a:pt x="422" y="745"/>
                      <a:pt x="422" y="745"/>
                    </a:cubicBezTo>
                    <a:cubicBezTo>
                      <a:pt x="419" y="745"/>
                      <a:pt x="416" y="745"/>
                      <a:pt x="414" y="746"/>
                    </a:cubicBezTo>
                    <a:close/>
                    <a:moveTo>
                      <a:pt x="327" y="745"/>
                    </a:moveTo>
                    <a:cubicBezTo>
                      <a:pt x="324" y="744"/>
                      <a:pt x="321" y="744"/>
                      <a:pt x="319" y="744"/>
                    </a:cubicBezTo>
                    <a:cubicBezTo>
                      <a:pt x="327" y="686"/>
                      <a:pt x="327" y="686"/>
                      <a:pt x="327" y="686"/>
                    </a:cubicBezTo>
                    <a:cubicBezTo>
                      <a:pt x="330" y="686"/>
                      <a:pt x="332" y="686"/>
                      <a:pt x="334" y="687"/>
                    </a:cubicBezTo>
                    <a:lnTo>
                      <a:pt x="327" y="745"/>
                    </a:lnTo>
                    <a:close/>
                    <a:moveTo>
                      <a:pt x="429" y="744"/>
                    </a:moveTo>
                    <a:cubicBezTo>
                      <a:pt x="421" y="686"/>
                      <a:pt x="421" y="686"/>
                      <a:pt x="421" y="686"/>
                    </a:cubicBezTo>
                    <a:cubicBezTo>
                      <a:pt x="423" y="686"/>
                      <a:pt x="426" y="685"/>
                      <a:pt x="428" y="685"/>
                    </a:cubicBezTo>
                    <a:cubicBezTo>
                      <a:pt x="438" y="742"/>
                      <a:pt x="438" y="742"/>
                      <a:pt x="438" y="742"/>
                    </a:cubicBezTo>
                    <a:cubicBezTo>
                      <a:pt x="435" y="743"/>
                      <a:pt x="432" y="743"/>
                      <a:pt x="429" y="744"/>
                    </a:cubicBezTo>
                    <a:close/>
                    <a:moveTo>
                      <a:pt x="311" y="742"/>
                    </a:moveTo>
                    <a:cubicBezTo>
                      <a:pt x="309" y="742"/>
                      <a:pt x="306" y="741"/>
                      <a:pt x="303" y="741"/>
                    </a:cubicBezTo>
                    <a:cubicBezTo>
                      <a:pt x="314" y="683"/>
                      <a:pt x="314" y="683"/>
                      <a:pt x="314" y="683"/>
                    </a:cubicBezTo>
                    <a:cubicBezTo>
                      <a:pt x="316" y="684"/>
                      <a:pt x="319" y="684"/>
                      <a:pt x="321" y="685"/>
                    </a:cubicBezTo>
                    <a:lnTo>
                      <a:pt x="311" y="742"/>
                    </a:lnTo>
                    <a:close/>
                    <a:moveTo>
                      <a:pt x="445" y="741"/>
                    </a:moveTo>
                    <a:cubicBezTo>
                      <a:pt x="434" y="684"/>
                      <a:pt x="434" y="684"/>
                      <a:pt x="434" y="684"/>
                    </a:cubicBezTo>
                    <a:cubicBezTo>
                      <a:pt x="436" y="683"/>
                      <a:pt x="439" y="683"/>
                      <a:pt x="441" y="682"/>
                    </a:cubicBezTo>
                    <a:cubicBezTo>
                      <a:pt x="453" y="739"/>
                      <a:pt x="453" y="739"/>
                      <a:pt x="453" y="739"/>
                    </a:cubicBezTo>
                    <a:cubicBezTo>
                      <a:pt x="451" y="740"/>
                      <a:pt x="448" y="741"/>
                      <a:pt x="445" y="741"/>
                    </a:cubicBezTo>
                    <a:close/>
                    <a:moveTo>
                      <a:pt x="296" y="739"/>
                    </a:moveTo>
                    <a:cubicBezTo>
                      <a:pt x="293" y="739"/>
                      <a:pt x="290" y="738"/>
                      <a:pt x="287" y="737"/>
                    </a:cubicBezTo>
                    <a:cubicBezTo>
                      <a:pt x="301" y="681"/>
                      <a:pt x="301" y="681"/>
                      <a:pt x="301" y="681"/>
                    </a:cubicBezTo>
                    <a:cubicBezTo>
                      <a:pt x="303" y="681"/>
                      <a:pt x="306" y="682"/>
                      <a:pt x="308" y="682"/>
                    </a:cubicBezTo>
                    <a:lnTo>
                      <a:pt x="296" y="739"/>
                    </a:lnTo>
                    <a:close/>
                    <a:moveTo>
                      <a:pt x="460" y="738"/>
                    </a:moveTo>
                    <a:cubicBezTo>
                      <a:pt x="447" y="681"/>
                      <a:pt x="447" y="681"/>
                      <a:pt x="447" y="681"/>
                    </a:cubicBezTo>
                    <a:cubicBezTo>
                      <a:pt x="449" y="680"/>
                      <a:pt x="452" y="680"/>
                      <a:pt x="454" y="679"/>
                    </a:cubicBezTo>
                    <a:cubicBezTo>
                      <a:pt x="469" y="736"/>
                      <a:pt x="469" y="736"/>
                      <a:pt x="469" y="736"/>
                    </a:cubicBezTo>
                    <a:cubicBezTo>
                      <a:pt x="466" y="736"/>
                      <a:pt x="463" y="737"/>
                      <a:pt x="460" y="738"/>
                    </a:cubicBezTo>
                    <a:close/>
                    <a:moveTo>
                      <a:pt x="280" y="736"/>
                    </a:moveTo>
                    <a:cubicBezTo>
                      <a:pt x="278" y="735"/>
                      <a:pt x="275" y="734"/>
                      <a:pt x="272" y="733"/>
                    </a:cubicBezTo>
                    <a:cubicBezTo>
                      <a:pt x="288" y="677"/>
                      <a:pt x="288" y="677"/>
                      <a:pt x="288" y="677"/>
                    </a:cubicBezTo>
                    <a:cubicBezTo>
                      <a:pt x="290" y="678"/>
                      <a:pt x="293" y="679"/>
                      <a:pt x="295" y="679"/>
                    </a:cubicBezTo>
                    <a:lnTo>
                      <a:pt x="280" y="736"/>
                    </a:lnTo>
                    <a:close/>
                    <a:moveTo>
                      <a:pt x="476" y="734"/>
                    </a:moveTo>
                    <a:cubicBezTo>
                      <a:pt x="460" y="678"/>
                      <a:pt x="460" y="678"/>
                      <a:pt x="460" y="678"/>
                    </a:cubicBezTo>
                    <a:cubicBezTo>
                      <a:pt x="462" y="677"/>
                      <a:pt x="465" y="676"/>
                      <a:pt x="467" y="675"/>
                    </a:cubicBezTo>
                    <a:cubicBezTo>
                      <a:pt x="484" y="731"/>
                      <a:pt x="484" y="731"/>
                      <a:pt x="484" y="731"/>
                    </a:cubicBezTo>
                    <a:cubicBezTo>
                      <a:pt x="481" y="732"/>
                      <a:pt x="479" y="733"/>
                      <a:pt x="476" y="734"/>
                    </a:cubicBezTo>
                    <a:close/>
                    <a:moveTo>
                      <a:pt x="265" y="731"/>
                    </a:moveTo>
                    <a:cubicBezTo>
                      <a:pt x="262" y="731"/>
                      <a:pt x="260" y="730"/>
                      <a:pt x="257" y="729"/>
                    </a:cubicBezTo>
                    <a:cubicBezTo>
                      <a:pt x="275" y="673"/>
                      <a:pt x="275" y="673"/>
                      <a:pt x="275" y="673"/>
                    </a:cubicBezTo>
                    <a:cubicBezTo>
                      <a:pt x="278" y="674"/>
                      <a:pt x="280" y="675"/>
                      <a:pt x="282" y="676"/>
                    </a:cubicBezTo>
                    <a:lnTo>
                      <a:pt x="265" y="731"/>
                    </a:lnTo>
                    <a:close/>
                    <a:moveTo>
                      <a:pt x="491" y="729"/>
                    </a:moveTo>
                    <a:cubicBezTo>
                      <a:pt x="473" y="674"/>
                      <a:pt x="473" y="674"/>
                      <a:pt x="473" y="674"/>
                    </a:cubicBezTo>
                    <a:cubicBezTo>
                      <a:pt x="475" y="673"/>
                      <a:pt x="477" y="672"/>
                      <a:pt x="480" y="671"/>
                    </a:cubicBezTo>
                    <a:cubicBezTo>
                      <a:pt x="499" y="726"/>
                      <a:pt x="499" y="726"/>
                      <a:pt x="499" y="726"/>
                    </a:cubicBezTo>
                    <a:cubicBezTo>
                      <a:pt x="496" y="727"/>
                      <a:pt x="494" y="728"/>
                      <a:pt x="491" y="729"/>
                    </a:cubicBezTo>
                    <a:close/>
                    <a:moveTo>
                      <a:pt x="250" y="726"/>
                    </a:moveTo>
                    <a:cubicBezTo>
                      <a:pt x="247" y="725"/>
                      <a:pt x="244" y="724"/>
                      <a:pt x="242" y="723"/>
                    </a:cubicBezTo>
                    <a:cubicBezTo>
                      <a:pt x="263" y="669"/>
                      <a:pt x="263" y="669"/>
                      <a:pt x="263" y="669"/>
                    </a:cubicBezTo>
                    <a:cubicBezTo>
                      <a:pt x="265" y="670"/>
                      <a:pt x="267" y="671"/>
                      <a:pt x="269" y="671"/>
                    </a:cubicBezTo>
                    <a:lnTo>
                      <a:pt x="250" y="726"/>
                    </a:lnTo>
                    <a:close/>
                    <a:moveTo>
                      <a:pt x="506" y="724"/>
                    </a:moveTo>
                    <a:cubicBezTo>
                      <a:pt x="485" y="669"/>
                      <a:pt x="485" y="669"/>
                      <a:pt x="485" y="669"/>
                    </a:cubicBezTo>
                    <a:cubicBezTo>
                      <a:pt x="488" y="668"/>
                      <a:pt x="490" y="667"/>
                      <a:pt x="492" y="667"/>
                    </a:cubicBezTo>
                    <a:cubicBezTo>
                      <a:pt x="514" y="721"/>
                      <a:pt x="514" y="721"/>
                      <a:pt x="514" y="721"/>
                    </a:cubicBezTo>
                    <a:cubicBezTo>
                      <a:pt x="511" y="722"/>
                      <a:pt x="509" y="723"/>
                      <a:pt x="506" y="724"/>
                    </a:cubicBezTo>
                    <a:close/>
                    <a:moveTo>
                      <a:pt x="235" y="721"/>
                    </a:moveTo>
                    <a:cubicBezTo>
                      <a:pt x="232" y="720"/>
                      <a:pt x="230" y="719"/>
                      <a:pt x="227" y="718"/>
                    </a:cubicBezTo>
                    <a:cubicBezTo>
                      <a:pt x="250" y="664"/>
                      <a:pt x="250" y="664"/>
                      <a:pt x="250" y="664"/>
                    </a:cubicBezTo>
                    <a:cubicBezTo>
                      <a:pt x="252" y="665"/>
                      <a:pt x="255" y="666"/>
                      <a:pt x="257" y="667"/>
                    </a:cubicBezTo>
                    <a:lnTo>
                      <a:pt x="235" y="721"/>
                    </a:lnTo>
                    <a:close/>
                    <a:moveTo>
                      <a:pt x="521" y="718"/>
                    </a:moveTo>
                    <a:cubicBezTo>
                      <a:pt x="498" y="664"/>
                      <a:pt x="498" y="664"/>
                      <a:pt x="498" y="664"/>
                    </a:cubicBezTo>
                    <a:cubicBezTo>
                      <a:pt x="500" y="663"/>
                      <a:pt x="502" y="662"/>
                      <a:pt x="504" y="661"/>
                    </a:cubicBezTo>
                    <a:cubicBezTo>
                      <a:pt x="529" y="715"/>
                      <a:pt x="529" y="715"/>
                      <a:pt x="529" y="715"/>
                    </a:cubicBezTo>
                    <a:cubicBezTo>
                      <a:pt x="526" y="716"/>
                      <a:pt x="523" y="717"/>
                      <a:pt x="521" y="718"/>
                    </a:cubicBezTo>
                    <a:close/>
                    <a:moveTo>
                      <a:pt x="220" y="715"/>
                    </a:moveTo>
                    <a:cubicBezTo>
                      <a:pt x="218" y="713"/>
                      <a:pt x="215" y="712"/>
                      <a:pt x="213" y="711"/>
                    </a:cubicBezTo>
                    <a:cubicBezTo>
                      <a:pt x="238" y="658"/>
                      <a:pt x="238" y="658"/>
                      <a:pt x="238" y="658"/>
                    </a:cubicBezTo>
                    <a:cubicBezTo>
                      <a:pt x="240" y="659"/>
                      <a:pt x="242" y="660"/>
                      <a:pt x="245" y="661"/>
                    </a:cubicBezTo>
                    <a:lnTo>
                      <a:pt x="220" y="715"/>
                    </a:lnTo>
                    <a:close/>
                    <a:moveTo>
                      <a:pt x="535" y="712"/>
                    </a:moveTo>
                    <a:cubicBezTo>
                      <a:pt x="510" y="659"/>
                      <a:pt x="510" y="659"/>
                      <a:pt x="510" y="659"/>
                    </a:cubicBezTo>
                    <a:cubicBezTo>
                      <a:pt x="512" y="658"/>
                      <a:pt x="514" y="657"/>
                      <a:pt x="517" y="656"/>
                    </a:cubicBezTo>
                    <a:cubicBezTo>
                      <a:pt x="543" y="708"/>
                      <a:pt x="543" y="708"/>
                      <a:pt x="543" y="708"/>
                    </a:cubicBezTo>
                    <a:cubicBezTo>
                      <a:pt x="540" y="709"/>
                      <a:pt x="538" y="710"/>
                      <a:pt x="535" y="712"/>
                    </a:cubicBezTo>
                    <a:close/>
                    <a:moveTo>
                      <a:pt x="206" y="708"/>
                    </a:moveTo>
                    <a:cubicBezTo>
                      <a:pt x="203" y="706"/>
                      <a:pt x="201" y="705"/>
                      <a:pt x="198" y="704"/>
                    </a:cubicBezTo>
                    <a:cubicBezTo>
                      <a:pt x="226" y="652"/>
                      <a:pt x="226" y="652"/>
                      <a:pt x="226" y="652"/>
                    </a:cubicBezTo>
                    <a:cubicBezTo>
                      <a:pt x="228" y="653"/>
                      <a:pt x="230" y="654"/>
                      <a:pt x="232" y="656"/>
                    </a:cubicBezTo>
                    <a:lnTo>
                      <a:pt x="206" y="708"/>
                    </a:lnTo>
                    <a:close/>
                    <a:moveTo>
                      <a:pt x="549" y="704"/>
                    </a:moveTo>
                    <a:cubicBezTo>
                      <a:pt x="522" y="653"/>
                      <a:pt x="522" y="653"/>
                      <a:pt x="522" y="653"/>
                    </a:cubicBezTo>
                    <a:cubicBezTo>
                      <a:pt x="524" y="652"/>
                      <a:pt x="526" y="650"/>
                      <a:pt x="528" y="649"/>
                    </a:cubicBezTo>
                    <a:cubicBezTo>
                      <a:pt x="557" y="700"/>
                      <a:pt x="557" y="700"/>
                      <a:pt x="557" y="700"/>
                    </a:cubicBezTo>
                    <a:cubicBezTo>
                      <a:pt x="554" y="702"/>
                      <a:pt x="552" y="703"/>
                      <a:pt x="549" y="704"/>
                    </a:cubicBezTo>
                    <a:close/>
                    <a:moveTo>
                      <a:pt x="192" y="700"/>
                    </a:moveTo>
                    <a:cubicBezTo>
                      <a:pt x="189" y="699"/>
                      <a:pt x="187" y="697"/>
                      <a:pt x="184" y="696"/>
                    </a:cubicBezTo>
                    <a:cubicBezTo>
                      <a:pt x="214" y="646"/>
                      <a:pt x="214" y="646"/>
                      <a:pt x="214" y="646"/>
                    </a:cubicBezTo>
                    <a:cubicBezTo>
                      <a:pt x="216" y="647"/>
                      <a:pt x="218" y="648"/>
                      <a:pt x="221" y="649"/>
                    </a:cubicBezTo>
                    <a:lnTo>
                      <a:pt x="192" y="700"/>
                    </a:lnTo>
                    <a:close/>
                    <a:moveTo>
                      <a:pt x="563" y="697"/>
                    </a:moveTo>
                    <a:cubicBezTo>
                      <a:pt x="534" y="646"/>
                      <a:pt x="534" y="646"/>
                      <a:pt x="534" y="646"/>
                    </a:cubicBezTo>
                    <a:cubicBezTo>
                      <a:pt x="536" y="645"/>
                      <a:pt x="538" y="644"/>
                      <a:pt x="540" y="642"/>
                    </a:cubicBezTo>
                    <a:cubicBezTo>
                      <a:pt x="571" y="692"/>
                      <a:pt x="571" y="692"/>
                      <a:pt x="571" y="692"/>
                    </a:cubicBezTo>
                    <a:cubicBezTo>
                      <a:pt x="568" y="694"/>
                      <a:pt x="566" y="695"/>
                      <a:pt x="563" y="697"/>
                    </a:cubicBezTo>
                    <a:close/>
                    <a:moveTo>
                      <a:pt x="178" y="692"/>
                    </a:moveTo>
                    <a:cubicBezTo>
                      <a:pt x="176" y="691"/>
                      <a:pt x="173" y="689"/>
                      <a:pt x="171" y="688"/>
                    </a:cubicBezTo>
                    <a:cubicBezTo>
                      <a:pt x="203" y="638"/>
                      <a:pt x="203" y="638"/>
                      <a:pt x="203" y="638"/>
                    </a:cubicBezTo>
                    <a:cubicBezTo>
                      <a:pt x="205" y="640"/>
                      <a:pt x="207" y="641"/>
                      <a:pt x="209" y="642"/>
                    </a:cubicBezTo>
                    <a:lnTo>
                      <a:pt x="178" y="692"/>
                    </a:lnTo>
                    <a:close/>
                    <a:moveTo>
                      <a:pt x="577" y="688"/>
                    </a:moveTo>
                    <a:cubicBezTo>
                      <a:pt x="545" y="639"/>
                      <a:pt x="545" y="639"/>
                      <a:pt x="545" y="639"/>
                    </a:cubicBezTo>
                    <a:cubicBezTo>
                      <a:pt x="547" y="638"/>
                      <a:pt x="549" y="637"/>
                      <a:pt x="551" y="635"/>
                    </a:cubicBezTo>
                    <a:cubicBezTo>
                      <a:pt x="584" y="684"/>
                      <a:pt x="584" y="684"/>
                      <a:pt x="584" y="684"/>
                    </a:cubicBezTo>
                    <a:cubicBezTo>
                      <a:pt x="581" y="685"/>
                      <a:pt x="579" y="687"/>
                      <a:pt x="577" y="688"/>
                    </a:cubicBezTo>
                    <a:close/>
                    <a:moveTo>
                      <a:pt x="165" y="684"/>
                    </a:moveTo>
                    <a:cubicBezTo>
                      <a:pt x="163" y="682"/>
                      <a:pt x="160" y="680"/>
                      <a:pt x="158" y="679"/>
                    </a:cubicBezTo>
                    <a:cubicBezTo>
                      <a:pt x="192" y="631"/>
                      <a:pt x="192" y="631"/>
                      <a:pt x="192" y="631"/>
                    </a:cubicBezTo>
                    <a:cubicBezTo>
                      <a:pt x="194" y="632"/>
                      <a:pt x="196" y="634"/>
                      <a:pt x="198" y="635"/>
                    </a:cubicBezTo>
                    <a:lnTo>
                      <a:pt x="165" y="684"/>
                    </a:lnTo>
                    <a:close/>
                    <a:moveTo>
                      <a:pt x="590" y="680"/>
                    </a:moveTo>
                    <a:cubicBezTo>
                      <a:pt x="556" y="632"/>
                      <a:pt x="556" y="632"/>
                      <a:pt x="556" y="632"/>
                    </a:cubicBezTo>
                    <a:cubicBezTo>
                      <a:pt x="558" y="630"/>
                      <a:pt x="560" y="629"/>
                      <a:pt x="562" y="628"/>
                    </a:cubicBezTo>
                    <a:cubicBezTo>
                      <a:pt x="597" y="675"/>
                      <a:pt x="597" y="675"/>
                      <a:pt x="597" y="675"/>
                    </a:cubicBezTo>
                    <a:cubicBezTo>
                      <a:pt x="594" y="676"/>
                      <a:pt x="592" y="678"/>
                      <a:pt x="590" y="680"/>
                    </a:cubicBezTo>
                    <a:close/>
                    <a:moveTo>
                      <a:pt x="152" y="674"/>
                    </a:moveTo>
                    <a:cubicBezTo>
                      <a:pt x="150" y="673"/>
                      <a:pt x="147" y="671"/>
                      <a:pt x="145" y="669"/>
                    </a:cubicBezTo>
                    <a:cubicBezTo>
                      <a:pt x="181" y="623"/>
                      <a:pt x="181" y="623"/>
                      <a:pt x="181" y="623"/>
                    </a:cubicBezTo>
                    <a:cubicBezTo>
                      <a:pt x="183" y="624"/>
                      <a:pt x="185" y="626"/>
                      <a:pt x="187" y="627"/>
                    </a:cubicBezTo>
                    <a:lnTo>
                      <a:pt x="152" y="674"/>
                    </a:lnTo>
                    <a:close/>
                    <a:moveTo>
                      <a:pt x="603" y="670"/>
                    </a:moveTo>
                    <a:cubicBezTo>
                      <a:pt x="567" y="624"/>
                      <a:pt x="567" y="624"/>
                      <a:pt x="567" y="624"/>
                    </a:cubicBezTo>
                    <a:cubicBezTo>
                      <a:pt x="569" y="622"/>
                      <a:pt x="571" y="621"/>
                      <a:pt x="573" y="619"/>
                    </a:cubicBezTo>
                    <a:cubicBezTo>
                      <a:pt x="609" y="665"/>
                      <a:pt x="609" y="665"/>
                      <a:pt x="609" y="665"/>
                    </a:cubicBezTo>
                    <a:cubicBezTo>
                      <a:pt x="607" y="667"/>
                      <a:pt x="605" y="668"/>
                      <a:pt x="603" y="670"/>
                    </a:cubicBezTo>
                    <a:close/>
                    <a:moveTo>
                      <a:pt x="139" y="665"/>
                    </a:moveTo>
                    <a:cubicBezTo>
                      <a:pt x="137" y="663"/>
                      <a:pt x="135" y="661"/>
                      <a:pt x="133" y="659"/>
                    </a:cubicBezTo>
                    <a:cubicBezTo>
                      <a:pt x="171" y="614"/>
                      <a:pt x="171" y="614"/>
                      <a:pt x="171" y="614"/>
                    </a:cubicBezTo>
                    <a:cubicBezTo>
                      <a:pt x="172" y="616"/>
                      <a:pt x="174" y="618"/>
                      <a:pt x="176" y="619"/>
                    </a:cubicBezTo>
                    <a:lnTo>
                      <a:pt x="139" y="665"/>
                    </a:lnTo>
                    <a:close/>
                    <a:moveTo>
                      <a:pt x="615" y="660"/>
                    </a:moveTo>
                    <a:cubicBezTo>
                      <a:pt x="577" y="615"/>
                      <a:pt x="577" y="615"/>
                      <a:pt x="577" y="615"/>
                    </a:cubicBezTo>
                    <a:cubicBezTo>
                      <a:pt x="579" y="614"/>
                      <a:pt x="581" y="612"/>
                      <a:pt x="583" y="611"/>
                    </a:cubicBezTo>
                    <a:cubicBezTo>
                      <a:pt x="621" y="655"/>
                      <a:pt x="621" y="655"/>
                      <a:pt x="621" y="655"/>
                    </a:cubicBezTo>
                    <a:cubicBezTo>
                      <a:pt x="619" y="656"/>
                      <a:pt x="617" y="658"/>
                      <a:pt x="615" y="660"/>
                    </a:cubicBezTo>
                    <a:close/>
                    <a:moveTo>
                      <a:pt x="127" y="654"/>
                    </a:moveTo>
                    <a:cubicBezTo>
                      <a:pt x="125" y="652"/>
                      <a:pt x="123" y="651"/>
                      <a:pt x="121" y="649"/>
                    </a:cubicBezTo>
                    <a:cubicBezTo>
                      <a:pt x="161" y="606"/>
                      <a:pt x="161" y="606"/>
                      <a:pt x="161" y="606"/>
                    </a:cubicBezTo>
                    <a:cubicBezTo>
                      <a:pt x="162" y="607"/>
                      <a:pt x="164" y="609"/>
                      <a:pt x="166" y="610"/>
                    </a:cubicBezTo>
                    <a:lnTo>
                      <a:pt x="127" y="654"/>
                    </a:lnTo>
                    <a:close/>
                    <a:moveTo>
                      <a:pt x="627" y="650"/>
                    </a:moveTo>
                    <a:cubicBezTo>
                      <a:pt x="587" y="607"/>
                      <a:pt x="587" y="607"/>
                      <a:pt x="587" y="607"/>
                    </a:cubicBezTo>
                    <a:cubicBezTo>
                      <a:pt x="589" y="605"/>
                      <a:pt x="591" y="603"/>
                      <a:pt x="593" y="602"/>
                    </a:cubicBezTo>
                    <a:cubicBezTo>
                      <a:pt x="633" y="644"/>
                      <a:pt x="633" y="644"/>
                      <a:pt x="633" y="644"/>
                    </a:cubicBezTo>
                    <a:cubicBezTo>
                      <a:pt x="631" y="646"/>
                      <a:pt x="629" y="648"/>
                      <a:pt x="627" y="650"/>
                    </a:cubicBezTo>
                    <a:close/>
                    <a:moveTo>
                      <a:pt x="116" y="644"/>
                    </a:moveTo>
                    <a:cubicBezTo>
                      <a:pt x="114" y="642"/>
                      <a:pt x="111" y="640"/>
                      <a:pt x="109" y="638"/>
                    </a:cubicBezTo>
                    <a:cubicBezTo>
                      <a:pt x="151" y="596"/>
                      <a:pt x="151" y="596"/>
                      <a:pt x="151" y="596"/>
                    </a:cubicBezTo>
                    <a:cubicBezTo>
                      <a:pt x="153" y="598"/>
                      <a:pt x="154" y="600"/>
                      <a:pt x="156" y="601"/>
                    </a:cubicBezTo>
                    <a:lnTo>
                      <a:pt x="116" y="644"/>
                    </a:lnTo>
                    <a:close/>
                    <a:moveTo>
                      <a:pt x="638" y="639"/>
                    </a:moveTo>
                    <a:cubicBezTo>
                      <a:pt x="597" y="597"/>
                      <a:pt x="597" y="597"/>
                      <a:pt x="597" y="597"/>
                    </a:cubicBezTo>
                    <a:cubicBezTo>
                      <a:pt x="599" y="596"/>
                      <a:pt x="601" y="594"/>
                      <a:pt x="602" y="592"/>
                    </a:cubicBezTo>
                    <a:cubicBezTo>
                      <a:pt x="644" y="633"/>
                      <a:pt x="644" y="633"/>
                      <a:pt x="644" y="633"/>
                    </a:cubicBezTo>
                    <a:cubicBezTo>
                      <a:pt x="642" y="635"/>
                      <a:pt x="640" y="637"/>
                      <a:pt x="638" y="639"/>
                    </a:cubicBezTo>
                    <a:close/>
                    <a:moveTo>
                      <a:pt x="104" y="632"/>
                    </a:moveTo>
                    <a:cubicBezTo>
                      <a:pt x="102" y="630"/>
                      <a:pt x="100" y="628"/>
                      <a:pt x="98" y="626"/>
                    </a:cubicBezTo>
                    <a:cubicBezTo>
                      <a:pt x="142" y="587"/>
                      <a:pt x="142" y="587"/>
                      <a:pt x="142" y="587"/>
                    </a:cubicBezTo>
                    <a:cubicBezTo>
                      <a:pt x="143" y="588"/>
                      <a:pt x="145" y="590"/>
                      <a:pt x="147" y="592"/>
                    </a:cubicBezTo>
                    <a:lnTo>
                      <a:pt x="104" y="632"/>
                    </a:lnTo>
                    <a:close/>
                    <a:moveTo>
                      <a:pt x="649" y="627"/>
                    </a:moveTo>
                    <a:cubicBezTo>
                      <a:pt x="606" y="588"/>
                      <a:pt x="606" y="588"/>
                      <a:pt x="606" y="588"/>
                    </a:cubicBezTo>
                    <a:cubicBezTo>
                      <a:pt x="608" y="586"/>
                      <a:pt x="610" y="584"/>
                      <a:pt x="611" y="582"/>
                    </a:cubicBezTo>
                    <a:cubicBezTo>
                      <a:pt x="655" y="621"/>
                      <a:pt x="655" y="621"/>
                      <a:pt x="655" y="621"/>
                    </a:cubicBezTo>
                    <a:cubicBezTo>
                      <a:pt x="653" y="623"/>
                      <a:pt x="651" y="625"/>
                      <a:pt x="649" y="627"/>
                    </a:cubicBezTo>
                    <a:close/>
                    <a:moveTo>
                      <a:pt x="94" y="621"/>
                    </a:moveTo>
                    <a:cubicBezTo>
                      <a:pt x="92" y="619"/>
                      <a:pt x="90" y="616"/>
                      <a:pt x="88" y="614"/>
                    </a:cubicBezTo>
                    <a:cubicBezTo>
                      <a:pt x="133" y="577"/>
                      <a:pt x="133" y="577"/>
                      <a:pt x="133" y="577"/>
                    </a:cubicBezTo>
                    <a:cubicBezTo>
                      <a:pt x="134" y="578"/>
                      <a:pt x="136" y="580"/>
                      <a:pt x="138" y="582"/>
                    </a:cubicBezTo>
                    <a:lnTo>
                      <a:pt x="94" y="621"/>
                    </a:lnTo>
                    <a:close/>
                    <a:moveTo>
                      <a:pt x="660" y="616"/>
                    </a:moveTo>
                    <a:cubicBezTo>
                      <a:pt x="615" y="578"/>
                      <a:pt x="615" y="578"/>
                      <a:pt x="615" y="578"/>
                    </a:cubicBezTo>
                    <a:cubicBezTo>
                      <a:pt x="617" y="576"/>
                      <a:pt x="618" y="574"/>
                      <a:pt x="620" y="572"/>
                    </a:cubicBezTo>
                    <a:cubicBezTo>
                      <a:pt x="665" y="609"/>
                      <a:pt x="665" y="609"/>
                      <a:pt x="665" y="609"/>
                    </a:cubicBezTo>
                    <a:cubicBezTo>
                      <a:pt x="664" y="611"/>
                      <a:pt x="662" y="613"/>
                      <a:pt x="660" y="616"/>
                    </a:cubicBezTo>
                    <a:close/>
                    <a:moveTo>
                      <a:pt x="83" y="609"/>
                    </a:moveTo>
                    <a:cubicBezTo>
                      <a:pt x="82" y="606"/>
                      <a:pt x="80" y="604"/>
                      <a:pt x="78" y="602"/>
                    </a:cubicBezTo>
                    <a:cubicBezTo>
                      <a:pt x="124" y="566"/>
                      <a:pt x="124" y="566"/>
                      <a:pt x="124" y="566"/>
                    </a:cubicBezTo>
                    <a:cubicBezTo>
                      <a:pt x="126" y="568"/>
                      <a:pt x="127" y="570"/>
                      <a:pt x="129" y="572"/>
                    </a:cubicBezTo>
                    <a:lnTo>
                      <a:pt x="83" y="609"/>
                    </a:lnTo>
                    <a:close/>
                    <a:moveTo>
                      <a:pt x="670" y="603"/>
                    </a:moveTo>
                    <a:cubicBezTo>
                      <a:pt x="624" y="567"/>
                      <a:pt x="624" y="567"/>
                      <a:pt x="624" y="567"/>
                    </a:cubicBezTo>
                    <a:cubicBezTo>
                      <a:pt x="625" y="565"/>
                      <a:pt x="627" y="563"/>
                      <a:pt x="628" y="561"/>
                    </a:cubicBezTo>
                    <a:cubicBezTo>
                      <a:pt x="675" y="596"/>
                      <a:pt x="675" y="596"/>
                      <a:pt x="675" y="596"/>
                    </a:cubicBezTo>
                    <a:cubicBezTo>
                      <a:pt x="673" y="599"/>
                      <a:pt x="672" y="601"/>
                      <a:pt x="670" y="603"/>
                    </a:cubicBezTo>
                    <a:close/>
                    <a:moveTo>
                      <a:pt x="74" y="596"/>
                    </a:moveTo>
                    <a:cubicBezTo>
                      <a:pt x="72" y="594"/>
                      <a:pt x="70" y="591"/>
                      <a:pt x="69" y="589"/>
                    </a:cubicBezTo>
                    <a:cubicBezTo>
                      <a:pt x="116" y="555"/>
                      <a:pt x="116" y="555"/>
                      <a:pt x="116" y="555"/>
                    </a:cubicBezTo>
                    <a:cubicBezTo>
                      <a:pt x="118" y="557"/>
                      <a:pt x="119" y="559"/>
                      <a:pt x="121" y="561"/>
                    </a:cubicBezTo>
                    <a:lnTo>
                      <a:pt x="74" y="596"/>
                    </a:lnTo>
                    <a:close/>
                    <a:moveTo>
                      <a:pt x="679" y="590"/>
                    </a:moveTo>
                    <a:cubicBezTo>
                      <a:pt x="632" y="557"/>
                      <a:pt x="632" y="557"/>
                      <a:pt x="632" y="557"/>
                    </a:cubicBezTo>
                    <a:cubicBezTo>
                      <a:pt x="633" y="555"/>
                      <a:pt x="635" y="553"/>
                      <a:pt x="636" y="551"/>
                    </a:cubicBezTo>
                    <a:cubicBezTo>
                      <a:pt x="684" y="583"/>
                      <a:pt x="684" y="583"/>
                      <a:pt x="684" y="583"/>
                    </a:cubicBezTo>
                    <a:cubicBezTo>
                      <a:pt x="683" y="586"/>
                      <a:pt x="681" y="588"/>
                      <a:pt x="679" y="590"/>
                    </a:cubicBezTo>
                    <a:close/>
                    <a:moveTo>
                      <a:pt x="65" y="583"/>
                    </a:moveTo>
                    <a:cubicBezTo>
                      <a:pt x="63" y="581"/>
                      <a:pt x="61" y="578"/>
                      <a:pt x="60" y="576"/>
                    </a:cubicBezTo>
                    <a:cubicBezTo>
                      <a:pt x="109" y="544"/>
                      <a:pt x="109" y="544"/>
                      <a:pt x="109" y="544"/>
                    </a:cubicBezTo>
                    <a:cubicBezTo>
                      <a:pt x="110" y="546"/>
                      <a:pt x="112" y="548"/>
                      <a:pt x="113" y="550"/>
                    </a:cubicBezTo>
                    <a:lnTo>
                      <a:pt x="65" y="583"/>
                    </a:lnTo>
                    <a:close/>
                    <a:moveTo>
                      <a:pt x="688" y="577"/>
                    </a:moveTo>
                    <a:cubicBezTo>
                      <a:pt x="639" y="545"/>
                      <a:pt x="639" y="545"/>
                      <a:pt x="639" y="545"/>
                    </a:cubicBezTo>
                    <a:cubicBezTo>
                      <a:pt x="641" y="543"/>
                      <a:pt x="642" y="541"/>
                      <a:pt x="643" y="539"/>
                    </a:cubicBezTo>
                    <a:cubicBezTo>
                      <a:pt x="693" y="570"/>
                      <a:pt x="693" y="570"/>
                      <a:pt x="693" y="570"/>
                    </a:cubicBezTo>
                    <a:cubicBezTo>
                      <a:pt x="691" y="572"/>
                      <a:pt x="690" y="575"/>
                      <a:pt x="688" y="577"/>
                    </a:cubicBezTo>
                    <a:close/>
                    <a:moveTo>
                      <a:pt x="56" y="570"/>
                    </a:moveTo>
                    <a:cubicBezTo>
                      <a:pt x="54" y="567"/>
                      <a:pt x="53" y="565"/>
                      <a:pt x="52" y="562"/>
                    </a:cubicBezTo>
                    <a:cubicBezTo>
                      <a:pt x="102" y="533"/>
                      <a:pt x="102" y="533"/>
                      <a:pt x="102" y="533"/>
                    </a:cubicBezTo>
                    <a:cubicBezTo>
                      <a:pt x="103" y="535"/>
                      <a:pt x="104" y="537"/>
                      <a:pt x="106" y="539"/>
                    </a:cubicBezTo>
                    <a:lnTo>
                      <a:pt x="56" y="570"/>
                    </a:lnTo>
                    <a:close/>
                    <a:moveTo>
                      <a:pt x="697" y="564"/>
                    </a:moveTo>
                    <a:cubicBezTo>
                      <a:pt x="646" y="534"/>
                      <a:pt x="646" y="534"/>
                      <a:pt x="646" y="534"/>
                    </a:cubicBezTo>
                    <a:cubicBezTo>
                      <a:pt x="648" y="532"/>
                      <a:pt x="649" y="530"/>
                      <a:pt x="650" y="528"/>
                    </a:cubicBezTo>
                    <a:cubicBezTo>
                      <a:pt x="701" y="556"/>
                      <a:pt x="701" y="556"/>
                      <a:pt x="701" y="556"/>
                    </a:cubicBezTo>
                    <a:cubicBezTo>
                      <a:pt x="700" y="559"/>
                      <a:pt x="698" y="561"/>
                      <a:pt x="697" y="564"/>
                    </a:cubicBezTo>
                    <a:close/>
                    <a:moveTo>
                      <a:pt x="48" y="556"/>
                    </a:moveTo>
                    <a:cubicBezTo>
                      <a:pt x="47" y="554"/>
                      <a:pt x="45" y="551"/>
                      <a:pt x="44" y="549"/>
                    </a:cubicBezTo>
                    <a:cubicBezTo>
                      <a:pt x="95" y="521"/>
                      <a:pt x="95" y="521"/>
                      <a:pt x="95" y="521"/>
                    </a:cubicBezTo>
                    <a:cubicBezTo>
                      <a:pt x="97" y="523"/>
                      <a:pt x="98" y="525"/>
                      <a:pt x="99" y="528"/>
                    </a:cubicBezTo>
                    <a:lnTo>
                      <a:pt x="48" y="556"/>
                    </a:lnTo>
                    <a:close/>
                    <a:moveTo>
                      <a:pt x="704" y="550"/>
                    </a:moveTo>
                    <a:cubicBezTo>
                      <a:pt x="653" y="522"/>
                      <a:pt x="653" y="522"/>
                      <a:pt x="653" y="522"/>
                    </a:cubicBezTo>
                    <a:cubicBezTo>
                      <a:pt x="654" y="520"/>
                      <a:pt x="655" y="518"/>
                      <a:pt x="656" y="516"/>
                    </a:cubicBezTo>
                    <a:cubicBezTo>
                      <a:pt x="708" y="542"/>
                      <a:pt x="708" y="542"/>
                      <a:pt x="708" y="542"/>
                    </a:cubicBezTo>
                    <a:cubicBezTo>
                      <a:pt x="707" y="545"/>
                      <a:pt x="706" y="547"/>
                      <a:pt x="704" y="550"/>
                    </a:cubicBezTo>
                    <a:close/>
                    <a:moveTo>
                      <a:pt x="40" y="542"/>
                    </a:moveTo>
                    <a:cubicBezTo>
                      <a:pt x="39" y="540"/>
                      <a:pt x="38" y="537"/>
                      <a:pt x="37" y="534"/>
                    </a:cubicBezTo>
                    <a:cubicBezTo>
                      <a:pt x="89" y="509"/>
                      <a:pt x="89" y="509"/>
                      <a:pt x="89" y="509"/>
                    </a:cubicBezTo>
                    <a:cubicBezTo>
                      <a:pt x="91" y="511"/>
                      <a:pt x="92" y="514"/>
                      <a:pt x="93" y="516"/>
                    </a:cubicBezTo>
                    <a:lnTo>
                      <a:pt x="40" y="542"/>
                    </a:lnTo>
                    <a:close/>
                    <a:moveTo>
                      <a:pt x="712" y="536"/>
                    </a:moveTo>
                    <a:cubicBezTo>
                      <a:pt x="659" y="510"/>
                      <a:pt x="659" y="510"/>
                      <a:pt x="659" y="510"/>
                    </a:cubicBezTo>
                    <a:cubicBezTo>
                      <a:pt x="660" y="508"/>
                      <a:pt x="661" y="506"/>
                      <a:pt x="662" y="504"/>
                    </a:cubicBezTo>
                    <a:cubicBezTo>
                      <a:pt x="715" y="528"/>
                      <a:pt x="715" y="528"/>
                      <a:pt x="715" y="528"/>
                    </a:cubicBezTo>
                    <a:cubicBezTo>
                      <a:pt x="714" y="531"/>
                      <a:pt x="713" y="533"/>
                      <a:pt x="712" y="536"/>
                    </a:cubicBezTo>
                    <a:close/>
                    <a:moveTo>
                      <a:pt x="34" y="528"/>
                    </a:moveTo>
                    <a:cubicBezTo>
                      <a:pt x="32" y="525"/>
                      <a:pt x="31" y="523"/>
                      <a:pt x="30" y="520"/>
                    </a:cubicBezTo>
                    <a:cubicBezTo>
                      <a:pt x="84" y="497"/>
                      <a:pt x="84" y="497"/>
                      <a:pt x="84" y="497"/>
                    </a:cubicBezTo>
                    <a:cubicBezTo>
                      <a:pt x="85" y="499"/>
                      <a:pt x="86" y="502"/>
                      <a:pt x="87" y="504"/>
                    </a:cubicBezTo>
                    <a:lnTo>
                      <a:pt x="34" y="528"/>
                    </a:lnTo>
                    <a:close/>
                    <a:moveTo>
                      <a:pt x="718" y="521"/>
                    </a:moveTo>
                    <a:cubicBezTo>
                      <a:pt x="665" y="498"/>
                      <a:pt x="665" y="498"/>
                      <a:pt x="665" y="498"/>
                    </a:cubicBezTo>
                    <a:cubicBezTo>
                      <a:pt x="666" y="496"/>
                      <a:pt x="666" y="494"/>
                      <a:pt x="667" y="491"/>
                    </a:cubicBezTo>
                    <a:cubicBezTo>
                      <a:pt x="722" y="513"/>
                      <a:pt x="722" y="513"/>
                      <a:pt x="722" y="513"/>
                    </a:cubicBezTo>
                    <a:cubicBezTo>
                      <a:pt x="721" y="516"/>
                      <a:pt x="719" y="519"/>
                      <a:pt x="718" y="521"/>
                    </a:cubicBezTo>
                    <a:close/>
                    <a:moveTo>
                      <a:pt x="27" y="513"/>
                    </a:moveTo>
                    <a:cubicBezTo>
                      <a:pt x="26" y="511"/>
                      <a:pt x="25" y="508"/>
                      <a:pt x="24" y="505"/>
                    </a:cubicBezTo>
                    <a:cubicBezTo>
                      <a:pt x="79" y="485"/>
                      <a:pt x="79" y="485"/>
                      <a:pt x="79" y="485"/>
                    </a:cubicBezTo>
                    <a:cubicBezTo>
                      <a:pt x="80" y="487"/>
                      <a:pt x="81" y="489"/>
                      <a:pt x="82" y="491"/>
                    </a:cubicBezTo>
                    <a:lnTo>
                      <a:pt x="27" y="513"/>
                    </a:lnTo>
                    <a:close/>
                    <a:moveTo>
                      <a:pt x="724" y="506"/>
                    </a:moveTo>
                    <a:cubicBezTo>
                      <a:pt x="670" y="486"/>
                      <a:pt x="670" y="486"/>
                      <a:pt x="670" y="486"/>
                    </a:cubicBezTo>
                    <a:cubicBezTo>
                      <a:pt x="670" y="483"/>
                      <a:pt x="671" y="481"/>
                      <a:pt x="672" y="479"/>
                    </a:cubicBezTo>
                    <a:cubicBezTo>
                      <a:pt x="727" y="498"/>
                      <a:pt x="727" y="498"/>
                      <a:pt x="727" y="498"/>
                    </a:cubicBezTo>
                    <a:cubicBezTo>
                      <a:pt x="726" y="501"/>
                      <a:pt x="725" y="504"/>
                      <a:pt x="724" y="506"/>
                    </a:cubicBezTo>
                    <a:close/>
                    <a:moveTo>
                      <a:pt x="22" y="498"/>
                    </a:moveTo>
                    <a:cubicBezTo>
                      <a:pt x="21" y="496"/>
                      <a:pt x="20" y="493"/>
                      <a:pt x="19" y="490"/>
                    </a:cubicBezTo>
                    <a:cubicBezTo>
                      <a:pt x="75" y="472"/>
                      <a:pt x="75" y="472"/>
                      <a:pt x="75" y="472"/>
                    </a:cubicBezTo>
                    <a:cubicBezTo>
                      <a:pt x="75" y="474"/>
                      <a:pt x="76" y="477"/>
                      <a:pt x="77" y="479"/>
                    </a:cubicBezTo>
                    <a:lnTo>
                      <a:pt x="22" y="498"/>
                    </a:lnTo>
                    <a:close/>
                    <a:moveTo>
                      <a:pt x="730" y="491"/>
                    </a:moveTo>
                    <a:cubicBezTo>
                      <a:pt x="674" y="473"/>
                      <a:pt x="674" y="473"/>
                      <a:pt x="674" y="473"/>
                    </a:cubicBezTo>
                    <a:cubicBezTo>
                      <a:pt x="675" y="471"/>
                      <a:pt x="676" y="468"/>
                      <a:pt x="676" y="466"/>
                    </a:cubicBezTo>
                    <a:cubicBezTo>
                      <a:pt x="732" y="483"/>
                      <a:pt x="732" y="483"/>
                      <a:pt x="732" y="483"/>
                    </a:cubicBezTo>
                    <a:cubicBezTo>
                      <a:pt x="731" y="486"/>
                      <a:pt x="731" y="489"/>
                      <a:pt x="730" y="491"/>
                    </a:cubicBezTo>
                    <a:close/>
                    <a:moveTo>
                      <a:pt x="17" y="483"/>
                    </a:moveTo>
                    <a:cubicBezTo>
                      <a:pt x="16" y="481"/>
                      <a:pt x="15" y="478"/>
                      <a:pt x="14" y="475"/>
                    </a:cubicBezTo>
                    <a:cubicBezTo>
                      <a:pt x="71" y="459"/>
                      <a:pt x="71" y="459"/>
                      <a:pt x="71" y="459"/>
                    </a:cubicBezTo>
                    <a:cubicBezTo>
                      <a:pt x="71" y="462"/>
                      <a:pt x="72" y="464"/>
                      <a:pt x="73" y="466"/>
                    </a:cubicBezTo>
                    <a:lnTo>
                      <a:pt x="17" y="483"/>
                    </a:lnTo>
                    <a:close/>
                    <a:moveTo>
                      <a:pt x="734" y="476"/>
                    </a:moveTo>
                    <a:cubicBezTo>
                      <a:pt x="678" y="460"/>
                      <a:pt x="678" y="460"/>
                      <a:pt x="678" y="460"/>
                    </a:cubicBezTo>
                    <a:cubicBezTo>
                      <a:pt x="679" y="458"/>
                      <a:pt x="679" y="456"/>
                      <a:pt x="680" y="453"/>
                    </a:cubicBezTo>
                    <a:cubicBezTo>
                      <a:pt x="737" y="468"/>
                      <a:pt x="737" y="468"/>
                      <a:pt x="737" y="468"/>
                    </a:cubicBezTo>
                    <a:cubicBezTo>
                      <a:pt x="736" y="471"/>
                      <a:pt x="735" y="473"/>
                      <a:pt x="734" y="476"/>
                    </a:cubicBezTo>
                    <a:close/>
                    <a:moveTo>
                      <a:pt x="12" y="468"/>
                    </a:moveTo>
                    <a:cubicBezTo>
                      <a:pt x="12" y="465"/>
                      <a:pt x="11" y="463"/>
                      <a:pt x="10" y="460"/>
                    </a:cubicBezTo>
                    <a:cubicBezTo>
                      <a:pt x="67" y="446"/>
                      <a:pt x="67" y="446"/>
                      <a:pt x="67" y="446"/>
                    </a:cubicBezTo>
                    <a:cubicBezTo>
                      <a:pt x="68" y="449"/>
                      <a:pt x="68" y="451"/>
                      <a:pt x="69" y="453"/>
                    </a:cubicBezTo>
                    <a:lnTo>
                      <a:pt x="12" y="468"/>
                    </a:lnTo>
                    <a:close/>
                    <a:moveTo>
                      <a:pt x="738" y="461"/>
                    </a:moveTo>
                    <a:cubicBezTo>
                      <a:pt x="681" y="447"/>
                      <a:pt x="681" y="447"/>
                      <a:pt x="681" y="447"/>
                    </a:cubicBezTo>
                    <a:cubicBezTo>
                      <a:pt x="682" y="445"/>
                      <a:pt x="683" y="443"/>
                      <a:pt x="683" y="440"/>
                    </a:cubicBezTo>
                    <a:cubicBezTo>
                      <a:pt x="740" y="452"/>
                      <a:pt x="740" y="452"/>
                      <a:pt x="740" y="452"/>
                    </a:cubicBezTo>
                    <a:cubicBezTo>
                      <a:pt x="740" y="455"/>
                      <a:pt x="739" y="458"/>
                      <a:pt x="738" y="461"/>
                    </a:cubicBezTo>
                    <a:close/>
                    <a:moveTo>
                      <a:pt x="9" y="453"/>
                    </a:moveTo>
                    <a:cubicBezTo>
                      <a:pt x="8" y="450"/>
                      <a:pt x="8" y="447"/>
                      <a:pt x="7" y="444"/>
                    </a:cubicBezTo>
                    <a:cubicBezTo>
                      <a:pt x="65" y="433"/>
                      <a:pt x="65" y="433"/>
                      <a:pt x="65" y="433"/>
                    </a:cubicBezTo>
                    <a:cubicBezTo>
                      <a:pt x="65" y="436"/>
                      <a:pt x="65" y="438"/>
                      <a:pt x="66" y="440"/>
                    </a:cubicBezTo>
                    <a:lnTo>
                      <a:pt x="9" y="453"/>
                    </a:lnTo>
                    <a:close/>
                    <a:moveTo>
                      <a:pt x="742" y="445"/>
                    </a:moveTo>
                    <a:cubicBezTo>
                      <a:pt x="684" y="434"/>
                      <a:pt x="684" y="434"/>
                      <a:pt x="684" y="434"/>
                    </a:cubicBezTo>
                    <a:cubicBezTo>
                      <a:pt x="685" y="432"/>
                      <a:pt x="685" y="429"/>
                      <a:pt x="686" y="427"/>
                    </a:cubicBezTo>
                    <a:cubicBezTo>
                      <a:pt x="743" y="437"/>
                      <a:pt x="743" y="437"/>
                      <a:pt x="743" y="437"/>
                    </a:cubicBezTo>
                    <a:cubicBezTo>
                      <a:pt x="743" y="440"/>
                      <a:pt x="742" y="443"/>
                      <a:pt x="742" y="445"/>
                    </a:cubicBezTo>
                    <a:close/>
                    <a:moveTo>
                      <a:pt x="6" y="437"/>
                    </a:moveTo>
                    <a:cubicBezTo>
                      <a:pt x="5" y="434"/>
                      <a:pt x="5" y="431"/>
                      <a:pt x="4" y="429"/>
                    </a:cubicBezTo>
                    <a:cubicBezTo>
                      <a:pt x="62" y="420"/>
                      <a:pt x="62" y="420"/>
                      <a:pt x="62" y="420"/>
                    </a:cubicBezTo>
                    <a:cubicBezTo>
                      <a:pt x="63" y="422"/>
                      <a:pt x="63" y="425"/>
                      <a:pt x="63" y="427"/>
                    </a:cubicBezTo>
                    <a:lnTo>
                      <a:pt x="6" y="437"/>
                    </a:lnTo>
                    <a:close/>
                    <a:moveTo>
                      <a:pt x="744" y="430"/>
                    </a:moveTo>
                    <a:cubicBezTo>
                      <a:pt x="687" y="421"/>
                      <a:pt x="687" y="421"/>
                      <a:pt x="687" y="421"/>
                    </a:cubicBezTo>
                    <a:cubicBezTo>
                      <a:pt x="687" y="419"/>
                      <a:pt x="687" y="416"/>
                      <a:pt x="688" y="414"/>
                    </a:cubicBezTo>
                    <a:cubicBezTo>
                      <a:pt x="746" y="421"/>
                      <a:pt x="746" y="421"/>
                      <a:pt x="746" y="421"/>
                    </a:cubicBezTo>
                    <a:cubicBezTo>
                      <a:pt x="745" y="424"/>
                      <a:pt x="745" y="427"/>
                      <a:pt x="744" y="430"/>
                    </a:cubicBezTo>
                    <a:close/>
                    <a:moveTo>
                      <a:pt x="3" y="421"/>
                    </a:moveTo>
                    <a:cubicBezTo>
                      <a:pt x="3" y="418"/>
                      <a:pt x="3" y="416"/>
                      <a:pt x="2" y="413"/>
                    </a:cubicBezTo>
                    <a:cubicBezTo>
                      <a:pt x="61" y="407"/>
                      <a:pt x="61" y="407"/>
                      <a:pt x="61" y="407"/>
                    </a:cubicBezTo>
                    <a:cubicBezTo>
                      <a:pt x="61" y="409"/>
                      <a:pt x="61" y="412"/>
                      <a:pt x="61" y="414"/>
                    </a:cubicBezTo>
                    <a:lnTo>
                      <a:pt x="3" y="421"/>
                    </a:lnTo>
                    <a:close/>
                    <a:moveTo>
                      <a:pt x="746" y="414"/>
                    </a:moveTo>
                    <a:cubicBezTo>
                      <a:pt x="688" y="408"/>
                      <a:pt x="688" y="408"/>
                      <a:pt x="688" y="408"/>
                    </a:cubicBezTo>
                    <a:cubicBezTo>
                      <a:pt x="689" y="405"/>
                      <a:pt x="689" y="403"/>
                      <a:pt x="689" y="400"/>
                    </a:cubicBezTo>
                    <a:cubicBezTo>
                      <a:pt x="747" y="405"/>
                      <a:pt x="747" y="405"/>
                      <a:pt x="747" y="405"/>
                    </a:cubicBezTo>
                    <a:cubicBezTo>
                      <a:pt x="747" y="408"/>
                      <a:pt x="747" y="411"/>
                      <a:pt x="746" y="414"/>
                    </a:cubicBezTo>
                    <a:close/>
                    <a:moveTo>
                      <a:pt x="2" y="406"/>
                    </a:moveTo>
                    <a:cubicBezTo>
                      <a:pt x="2" y="403"/>
                      <a:pt x="1" y="400"/>
                      <a:pt x="1" y="397"/>
                    </a:cubicBezTo>
                    <a:cubicBezTo>
                      <a:pt x="60" y="393"/>
                      <a:pt x="60" y="393"/>
                      <a:pt x="60" y="393"/>
                    </a:cubicBezTo>
                    <a:cubicBezTo>
                      <a:pt x="60" y="396"/>
                      <a:pt x="60" y="398"/>
                      <a:pt x="60" y="401"/>
                    </a:cubicBezTo>
                    <a:lnTo>
                      <a:pt x="2" y="406"/>
                    </a:lnTo>
                    <a:close/>
                    <a:moveTo>
                      <a:pt x="748" y="398"/>
                    </a:moveTo>
                    <a:cubicBezTo>
                      <a:pt x="689" y="394"/>
                      <a:pt x="689" y="394"/>
                      <a:pt x="689" y="394"/>
                    </a:cubicBezTo>
                    <a:cubicBezTo>
                      <a:pt x="690" y="392"/>
                      <a:pt x="690" y="390"/>
                      <a:pt x="690" y="387"/>
                    </a:cubicBezTo>
                    <a:cubicBezTo>
                      <a:pt x="748" y="390"/>
                      <a:pt x="748" y="390"/>
                      <a:pt x="748" y="390"/>
                    </a:cubicBezTo>
                    <a:cubicBezTo>
                      <a:pt x="748" y="392"/>
                      <a:pt x="748" y="395"/>
                      <a:pt x="748" y="398"/>
                    </a:cubicBezTo>
                    <a:close/>
                    <a:moveTo>
                      <a:pt x="1" y="390"/>
                    </a:moveTo>
                    <a:cubicBezTo>
                      <a:pt x="1" y="387"/>
                      <a:pt x="1" y="384"/>
                      <a:pt x="1" y="381"/>
                    </a:cubicBezTo>
                    <a:cubicBezTo>
                      <a:pt x="59" y="380"/>
                      <a:pt x="59" y="380"/>
                      <a:pt x="59" y="380"/>
                    </a:cubicBezTo>
                    <a:cubicBezTo>
                      <a:pt x="59" y="382"/>
                      <a:pt x="59" y="385"/>
                      <a:pt x="59" y="387"/>
                    </a:cubicBezTo>
                    <a:lnTo>
                      <a:pt x="1" y="390"/>
                    </a:lnTo>
                    <a:close/>
                    <a:moveTo>
                      <a:pt x="748" y="382"/>
                    </a:moveTo>
                    <a:cubicBezTo>
                      <a:pt x="690" y="381"/>
                      <a:pt x="690" y="381"/>
                      <a:pt x="690" y="381"/>
                    </a:cubicBezTo>
                    <a:cubicBezTo>
                      <a:pt x="690" y="379"/>
                      <a:pt x="690" y="376"/>
                      <a:pt x="690" y="374"/>
                    </a:cubicBezTo>
                    <a:cubicBezTo>
                      <a:pt x="690" y="373"/>
                      <a:pt x="690" y="373"/>
                      <a:pt x="690" y="373"/>
                    </a:cubicBezTo>
                    <a:cubicBezTo>
                      <a:pt x="749" y="373"/>
                      <a:pt x="749" y="373"/>
                      <a:pt x="749" y="373"/>
                    </a:cubicBezTo>
                    <a:cubicBezTo>
                      <a:pt x="749" y="374"/>
                      <a:pt x="749" y="374"/>
                      <a:pt x="749" y="374"/>
                    </a:cubicBezTo>
                    <a:cubicBezTo>
                      <a:pt x="749" y="377"/>
                      <a:pt x="749" y="379"/>
                      <a:pt x="748" y="382"/>
                    </a:cubicBezTo>
                    <a:close/>
                    <a:moveTo>
                      <a:pt x="59" y="374"/>
                    </a:moveTo>
                    <a:cubicBezTo>
                      <a:pt x="42" y="374"/>
                      <a:pt x="42" y="374"/>
                      <a:pt x="42" y="374"/>
                    </a:cubicBezTo>
                    <a:cubicBezTo>
                      <a:pt x="0" y="374"/>
                      <a:pt x="0" y="374"/>
                      <a:pt x="0" y="374"/>
                    </a:cubicBezTo>
                    <a:cubicBezTo>
                      <a:pt x="0" y="374"/>
                      <a:pt x="0" y="374"/>
                      <a:pt x="0" y="374"/>
                    </a:cubicBezTo>
                    <a:cubicBezTo>
                      <a:pt x="0" y="371"/>
                      <a:pt x="0" y="368"/>
                      <a:pt x="1" y="365"/>
                    </a:cubicBezTo>
                    <a:cubicBezTo>
                      <a:pt x="59" y="367"/>
                      <a:pt x="59" y="367"/>
                      <a:pt x="59" y="367"/>
                    </a:cubicBezTo>
                    <a:cubicBezTo>
                      <a:pt x="59" y="369"/>
                      <a:pt x="59" y="371"/>
                      <a:pt x="59" y="374"/>
                    </a:cubicBezTo>
                    <a:close/>
                    <a:moveTo>
                      <a:pt x="690" y="367"/>
                    </a:moveTo>
                    <a:cubicBezTo>
                      <a:pt x="690" y="365"/>
                      <a:pt x="690" y="362"/>
                      <a:pt x="690" y="360"/>
                    </a:cubicBezTo>
                    <a:cubicBezTo>
                      <a:pt x="748" y="357"/>
                      <a:pt x="748" y="357"/>
                      <a:pt x="748" y="357"/>
                    </a:cubicBezTo>
                    <a:cubicBezTo>
                      <a:pt x="748" y="360"/>
                      <a:pt x="748" y="363"/>
                      <a:pt x="748" y="366"/>
                    </a:cubicBezTo>
                    <a:lnTo>
                      <a:pt x="690" y="367"/>
                    </a:lnTo>
                    <a:close/>
                    <a:moveTo>
                      <a:pt x="59" y="360"/>
                    </a:moveTo>
                    <a:cubicBezTo>
                      <a:pt x="1" y="358"/>
                      <a:pt x="1" y="358"/>
                      <a:pt x="1" y="358"/>
                    </a:cubicBezTo>
                    <a:cubicBezTo>
                      <a:pt x="1" y="355"/>
                      <a:pt x="1" y="352"/>
                      <a:pt x="1" y="349"/>
                    </a:cubicBezTo>
                    <a:cubicBezTo>
                      <a:pt x="60" y="353"/>
                      <a:pt x="60" y="353"/>
                      <a:pt x="60" y="353"/>
                    </a:cubicBezTo>
                    <a:cubicBezTo>
                      <a:pt x="59" y="356"/>
                      <a:pt x="59" y="358"/>
                      <a:pt x="59" y="360"/>
                    </a:cubicBezTo>
                    <a:close/>
                    <a:moveTo>
                      <a:pt x="689" y="354"/>
                    </a:moveTo>
                    <a:cubicBezTo>
                      <a:pt x="689" y="351"/>
                      <a:pt x="689" y="349"/>
                      <a:pt x="689" y="346"/>
                    </a:cubicBezTo>
                    <a:cubicBezTo>
                      <a:pt x="747" y="342"/>
                      <a:pt x="747" y="342"/>
                      <a:pt x="747" y="342"/>
                    </a:cubicBezTo>
                    <a:cubicBezTo>
                      <a:pt x="747" y="344"/>
                      <a:pt x="748" y="347"/>
                      <a:pt x="748" y="350"/>
                    </a:cubicBezTo>
                    <a:lnTo>
                      <a:pt x="689" y="354"/>
                    </a:lnTo>
                    <a:close/>
                    <a:moveTo>
                      <a:pt x="60" y="347"/>
                    </a:moveTo>
                    <a:cubicBezTo>
                      <a:pt x="2" y="342"/>
                      <a:pt x="2" y="342"/>
                      <a:pt x="2" y="342"/>
                    </a:cubicBezTo>
                    <a:cubicBezTo>
                      <a:pt x="2" y="339"/>
                      <a:pt x="2" y="336"/>
                      <a:pt x="3" y="334"/>
                    </a:cubicBezTo>
                    <a:cubicBezTo>
                      <a:pt x="61" y="340"/>
                      <a:pt x="61" y="340"/>
                      <a:pt x="61" y="340"/>
                    </a:cubicBezTo>
                    <a:cubicBezTo>
                      <a:pt x="60" y="342"/>
                      <a:pt x="60" y="345"/>
                      <a:pt x="60" y="347"/>
                    </a:cubicBezTo>
                    <a:close/>
                    <a:moveTo>
                      <a:pt x="688" y="340"/>
                    </a:moveTo>
                    <a:cubicBezTo>
                      <a:pt x="688" y="338"/>
                      <a:pt x="688" y="336"/>
                      <a:pt x="688" y="333"/>
                    </a:cubicBezTo>
                    <a:cubicBezTo>
                      <a:pt x="746" y="326"/>
                      <a:pt x="746" y="326"/>
                      <a:pt x="746" y="326"/>
                    </a:cubicBezTo>
                    <a:cubicBezTo>
                      <a:pt x="746" y="329"/>
                      <a:pt x="746" y="331"/>
                      <a:pt x="747" y="334"/>
                    </a:cubicBezTo>
                    <a:lnTo>
                      <a:pt x="688" y="340"/>
                    </a:lnTo>
                    <a:close/>
                    <a:moveTo>
                      <a:pt x="61" y="334"/>
                    </a:moveTo>
                    <a:cubicBezTo>
                      <a:pt x="3" y="326"/>
                      <a:pt x="3" y="326"/>
                      <a:pt x="3" y="326"/>
                    </a:cubicBezTo>
                    <a:cubicBezTo>
                      <a:pt x="4" y="324"/>
                      <a:pt x="4" y="321"/>
                      <a:pt x="5" y="318"/>
                    </a:cubicBezTo>
                    <a:cubicBezTo>
                      <a:pt x="62" y="327"/>
                      <a:pt x="62" y="327"/>
                      <a:pt x="62" y="327"/>
                    </a:cubicBezTo>
                    <a:cubicBezTo>
                      <a:pt x="62" y="329"/>
                      <a:pt x="62" y="331"/>
                      <a:pt x="61" y="334"/>
                    </a:cubicBezTo>
                    <a:close/>
                    <a:moveTo>
                      <a:pt x="687" y="327"/>
                    </a:moveTo>
                    <a:cubicBezTo>
                      <a:pt x="686" y="325"/>
                      <a:pt x="686" y="322"/>
                      <a:pt x="686" y="320"/>
                    </a:cubicBezTo>
                    <a:cubicBezTo>
                      <a:pt x="743" y="310"/>
                      <a:pt x="743" y="310"/>
                      <a:pt x="743" y="310"/>
                    </a:cubicBezTo>
                    <a:cubicBezTo>
                      <a:pt x="744" y="313"/>
                      <a:pt x="744" y="316"/>
                      <a:pt x="745" y="319"/>
                    </a:cubicBezTo>
                    <a:lnTo>
                      <a:pt x="687" y="327"/>
                    </a:lnTo>
                    <a:close/>
                    <a:moveTo>
                      <a:pt x="63" y="320"/>
                    </a:moveTo>
                    <a:cubicBezTo>
                      <a:pt x="6" y="311"/>
                      <a:pt x="6" y="311"/>
                      <a:pt x="6" y="311"/>
                    </a:cubicBezTo>
                    <a:cubicBezTo>
                      <a:pt x="6" y="308"/>
                      <a:pt x="7" y="305"/>
                      <a:pt x="7" y="302"/>
                    </a:cubicBezTo>
                    <a:cubicBezTo>
                      <a:pt x="65" y="313"/>
                      <a:pt x="65" y="313"/>
                      <a:pt x="65" y="313"/>
                    </a:cubicBezTo>
                    <a:cubicBezTo>
                      <a:pt x="64" y="316"/>
                      <a:pt x="64" y="318"/>
                      <a:pt x="63" y="320"/>
                    </a:cubicBezTo>
                    <a:close/>
                    <a:moveTo>
                      <a:pt x="684" y="314"/>
                    </a:moveTo>
                    <a:cubicBezTo>
                      <a:pt x="684" y="312"/>
                      <a:pt x="683" y="309"/>
                      <a:pt x="683" y="307"/>
                    </a:cubicBezTo>
                    <a:cubicBezTo>
                      <a:pt x="740" y="294"/>
                      <a:pt x="740" y="294"/>
                      <a:pt x="740" y="294"/>
                    </a:cubicBezTo>
                    <a:cubicBezTo>
                      <a:pt x="741" y="297"/>
                      <a:pt x="741" y="300"/>
                      <a:pt x="742" y="303"/>
                    </a:cubicBezTo>
                    <a:lnTo>
                      <a:pt x="684" y="314"/>
                    </a:lnTo>
                    <a:close/>
                    <a:moveTo>
                      <a:pt x="66" y="307"/>
                    </a:moveTo>
                    <a:cubicBezTo>
                      <a:pt x="9" y="295"/>
                      <a:pt x="9" y="295"/>
                      <a:pt x="9" y="295"/>
                    </a:cubicBezTo>
                    <a:cubicBezTo>
                      <a:pt x="9" y="292"/>
                      <a:pt x="10" y="289"/>
                      <a:pt x="11" y="287"/>
                    </a:cubicBezTo>
                    <a:cubicBezTo>
                      <a:pt x="68" y="300"/>
                      <a:pt x="68" y="300"/>
                      <a:pt x="68" y="300"/>
                    </a:cubicBezTo>
                    <a:cubicBezTo>
                      <a:pt x="67" y="303"/>
                      <a:pt x="66" y="305"/>
                      <a:pt x="66" y="307"/>
                    </a:cubicBezTo>
                    <a:close/>
                    <a:moveTo>
                      <a:pt x="682" y="301"/>
                    </a:moveTo>
                    <a:cubicBezTo>
                      <a:pt x="681" y="298"/>
                      <a:pt x="680" y="296"/>
                      <a:pt x="680" y="294"/>
                    </a:cubicBezTo>
                    <a:cubicBezTo>
                      <a:pt x="736" y="279"/>
                      <a:pt x="736" y="279"/>
                      <a:pt x="736" y="279"/>
                    </a:cubicBezTo>
                    <a:cubicBezTo>
                      <a:pt x="737" y="282"/>
                      <a:pt x="738" y="285"/>
                      <a:pt x="739" y="287"/>
                    </a:cubicBezTo>
                    <a:lnTo>
                      <a:pt x="682" y="301"/>
                    </a:lnTo>
                    <a:close/>
                    <a:moveTo>
                      <a:pt x="69" y="294"/>
                    </a:moveTo>
                    <a:cubicBezTo>
                      <a:pt x="12" y="280"/>
                      <a:pt x="12" y="280"/>
                      <a:pt x="12" y="280"/>
                    </a:cubicBezTo>
                    <a:cubicBezTo>
                      <a:pt x="13" y="277"/>
                      <a:pt x="14" y="274"/>
                      <a:pt x="15" y="271"/>
                    </a:cubicBezTo>
                    <a:cubicBezTo>
                      <a:pt x="71" y="287"/>
                      <a:pt x="71" y="287"/>
                      <a:pt x="71" y="287"/>
                    </a:cubicBezTo>
                    <a:cubicBezTo>
                      <a:pt x="70" y="290"/>
                      <a:pt x="70" y="292"/>
                      <a:pt x="69" y="294"/>
                    </a:cubicBezTo>
                    <a:close/>
                    <a:moveTo>
                      <a:pt x="678" y="288"/>
                    </a:moveTo>
                    <a:cubicBezTo>
                      <a:pt x="678" y="286"/>
                      <a:pt x="677" y="283"/>
                      <a:pt x="676" y="281"/>
                    </a:cubicBezTo>
                    <a:cubicBezTo>
                      <a:pt x="732" y="264"/>
                      <a:pt x="732" y="264"/>
                      <a:pt x="732" y="264"/>
                    </a:cubicBezTo>
                    <a:cubicBezTo>
                      <a:pt x="733" y="266"/>
                      <a:pt x="734" y="269"/>
                      <a:pt x="735" y="272"/>
                    </a:cubicBezTo>
                    <a:lnTo>
                      <a:pt x="678" y="288"/>
                    </a:lnTo>
                    <a:close/>
                    <a:moveTo>
                      <a:pt x="73" y="281"/>
                    </a:moveTo>
                    <a:cubicBezTo>
                      <a:pt x="17" y="264"/>
                      <a:pt x="17" y="264"/>
                      <a:pt x="17" y="264"/>
                    </a:cubicBezTo>
                    <a:cubicBezTo>
                      <a:pt x="18" y="262"/>
                      <a:pt x="18" y="259"/>
                      <a:pt x="19" y="256"/>
                    </a:cubicBezTo>
                    <a:cubicBezTo>
                      <a:pt x="75" y="274"/>
                      <a:pt x="75" y="274"/>
                      <a:pt x="75" y="274"/>
                    </a:cubicBezTo>
                    <a:cubicBezTo>
                      <a:pt x="74" y="277"/>
                      <a:pt x="73" y="279"/>
                      <a:pt x="73" y="281"/>
                    </a:cubicBezTo>
                    <a:close/>
                    <a:moveTo>
                      <a:pt x="674" y="275"/>
                    </a:moveTo>
                    <a:cubicBezTo>
                      <a:pt x="674" y="273"/>
                      <a:pt x="673" y="270"/>
                      <a:pt x="672" y="268"/>
                    </a:cubicBezTo>
                    <a:cubicBezTo>
                      <a:pt x="727" y="249"/>
                      <a:pt x="727" y="249"/>
                      <a:pt x="727" y="249"/>
                    </a:cubicBezTo>
                    <a:cubicBezTo>
                      <a:pt x="728" y="251"/>
                      <a:pt x="729" y="254"/>
                      <a:pt x="730" y="257"/>
                    </a:cubicBezTo>
                    <a:lnTo>
                      <a:pt x="674" y="275"/>
                    </a:lnTo>
                    <a:close/>
                    <a:moveTo>
                      <a:pt x="77" y="269"/>
                    </a:moveTo>
                    <a:cubicBezTo>
                      <a:pt x="22" y="249"/>
                      <a:pt x="22" y="249"/>
                      <a:pt x="22" y="249"/>
                    </a:cubicBezTo>
                    <a:cubicBezTo>
                      <a:pt x="23" y="246"/>
                      <a:pt x="24" y="244"/>
                      <a:pt x="25" y="241"/>
                    </a:cubicBezTo>
                    <a:cubicBezTo>
                      <a:pt x="79" y="262"/>
                      <a:pt x="79" y="262"/>
                      <a:pt x="79" y="262"/>
                    </a:cubicBezTo>
                    <a:cubicBezTo>
                      <a:pt x="78" y="264"/>
                      <a:pt x="78" y="266"/>
                      <a:pt x="77" y="269"/>
                    </a:cubicBezTo>
                    <a:close/>
                    <a:moveTo>
                      <a:pt x="670" y="262"/>
                    </a:moveTo>
                    <a:cubicBezTo>
                      <a:pt x="669" y="260"/>
                      <a:pt x="668" y="258"/>
                      <a:pt x="667" y="256"/>
                    </a:cubicBezTo>
                    <a:cubicBezTo>
                      <a:pt x="722" y="234"/>
                      <a:pt x="722" y="234"/>
                      <a:pt x="722" y="234"/>
                    </a:cubicBezTo>
                    <a:cubicBezTo>
                      <a:pt x="723" y="236"/>
                      <a:pt x="724" y="239"/>
                      <a:pt x="725" y="242"/>
                    </a:cubicBezTo>
                    <a:lnTo>
                      <a:pt x="670" y="262"/>
                    </a:lnTo>
                    <a:close/>
                    <a:moveTo>
                      <a:pt x="82" y="256"/>
                    </a:moveTo>
                    <a:cubicBezTo>
                      <a:pt x="27" y="234"/>
                      <a:pt x="27" y="234"/>
                      <a:pt x="27" y="234"/>
                    </a:cubicBezTo>
                    <a:cubicBezTo>
                      <a:pt x="28" y="232"/>
                      <a:pt x="29" y="229"/>
                      <a:pt x="31" y="226"/>
                    </a:cubicBezTo>
                    <a:cubicBezTo>
                      <a:pt x="84" y="249"/>
                      <a:pt x="84" y="249"/>
                      <a:pt x="84" y="249"/>
                    </a:cubicBezTo>
                    <a:cubicBezTo>
                      <a:pt x="83" y="252"/>
                      <a:pt x="82" y="254"/>
                      <a:pt x="82" y="256"/>
                    </a:cubicBezTo>
                    <a:close/>
                    <a:moveTo>
                      <a:pt x="665" y="250"/>
                    </a:moveTo>
                    <a:cubicBezTo>
                      <a:pt x="664" y="248"/>
                      <a:pt x="663" y="246"/>
                      <a:pt x="662" y="243"/>
                    </a:cubicBezTo>
                    <a:cubicBezTo>
                      <a:pt x="715" y="219"/>
                      <a:pt x="715" y="219"/>
                      <a:pt x="715" y="219"/>
                    </a:cubicBezTo>
                    <a:cubicBezTo>
                      <a:pt x="716" y="222"/>
                      <a:pt x="718" y="224"/>
                      <a:pt x="719" y="227"/>
                    </a:cubicBezTo>
                    <a:lnTo>
                      <a:pt x="665" y="250"/>
                    </a:lnTo>
                    <a:close/>
                    <a:moveTo>
                      <a:pt x="87" y="244"/>
                    </a:moveTo>
                    <a:cubicBezTo>
                      <a:pt x="34" y="220"/>
                      <a:pt x="34" y="220"/>
                      <a:pt x="34" y="220"/>
                    </a:cubicBezTo>
                    <a:cubicBezTo>
                      <a:pt x="35" y="217"/>
                      <a:pt x="36" y="214"/>
                      <a:pt x="37" y="212"/>
                    </a:cubicBezTo>
                    <a:cubicBezTo>
                      <a:pt x="90" y="237"/>
                      <a:pt x="90" y="237"/>
                      <a:pt x="90" y="237"/>
                    </a:cubicBezTo>
                    <a:cubicBezTo>
                      <a:pt x="89" y="239"/>
                      <a:pt x="88" y="242"/>
                      <a:pt x="87" y="244"/>
                    </a:cubicBezTo>
                    <a:close/>
                    <a:moveTo>
                      <a:pt x="659" y="238"/>
                    </a:moveTo>
                    <a:cubicBezTo>
                      <a:pt x="658" y="236"/>
                      <a:pt x="657" y="234"/>
                      <a:pt x="656" y="231"/>
                    </a:cubicBezTo>
                    <a:cubicBezTo>
                      <a:pt x="708" y="205"/>
                      <a:pt x="708" y="205"/>
                      <a:pt x="708" y="205"/>
                    </a:cubicBezTo>
                    <a:cubicBezTo>
                      <a:pt x="710" y="208"/>
                      <a:pt x="711" y="210"/>
                      <a:pt x="712" y="213"/>
                    </a:cubicBezTo>
                    <a:lnTo>
                      <a:pt x="659" y="238"/>
                    </a:lnTo>
                    <a:close/>
                    <a:moveTo>
                      <a:pt x="93" y="232"/>
                    </a:moveTo>
                    <a:cubicBezTo>
                      <a:pt x="40" y="205"/>
                      <a:pt x="40" y="205"/>
                      <a:pt x="40" y="205"/>
                    </a:cubicBezTo>
                    <a:cubicBezTo>
                      <a:pt x="42" y="203"/>
                      <a:pt x="43" y="200"/>
                      <a:pt x="44" y="198"/>
                    </a:cubicBezTo>
                    <a:cubicBezTo>
                      <a:pt x="96" y="225"/>
                      <a:pt x="96" y="225"/>
                      <a:pt x="96" y="225"/>
                    </a:cubicBezTo>
                    <a:cubicBezTo>
                      <a:pt x="95" y="227"/>
                      <a:pt x="94" y="229"/>
                      <a:pt x="93" y="232"/>
                    </a:cubicBezTo>
                    <a:close/>
                    <a:moveTo>
                      <a:pt x="653" y="226"/>
                    </a:moveTo>
                    <a:cubicBezTo>
                      <a:pt x="652" y="224"/>
                      <a:pt x="651" y="222"/>
                      <a:pt x="650" y="220"/>
                    </a:cubicBezTo>
                    <a:cubicBezTo>
                      <a:pt x="701" y="191"/>
                      <a:pt x="701" y="191"/>
                      <a:pt x="701" y="191"/>
                    </a:cubicBezTo>
                    <a:cubicBezTo>
                      <a:pt x="702" y="193"/>
                      <a:pt x="704" y="196"/>
                      <a:pt x="705" y="199"/>
                    </a:cubicBezTo>
                    <a:lnTo>
                      <a:pt x="653" y="226"/>
                    </a:lnTo>
                    <a:close/>
                    <a:moveTo>
                      <a:pt x="99" y="220"/>
                    </a:moveTo>
                    <a:cubicBezTo>
                      <a:pt x="48" y="191"/>
                      <a:pt x="48" y="191"/>
                      <a:pt x="48" y="191"/>
                    </a:cubicBezTo>
                    <a:cubicBezTo>
                      <a:pt x="49" y="189"/>
                      <a:pt x="51" y="186"/>
                      <a:pt x="52" y="184"/>
                    </a:cubicBezTo>
                    <a:cubicBezTo>
                      <a:pt x="103" y="213"/>
                      <a:pt x="103" y="213"/>
                      <a:pt x="103" y="213"/>
                    </a:cubicBezTo>
                    <a:cubicBezTo>
                      <a:pt x="101" y="216"/>
                      <a:pt x="100" y="218"/>
                      <a:pt x="99" y="220"/>
                    </a:cubicBezTo>
                    <a:close/>
                    <a:moveTo>
                      <a:pt x="647" y="214"/>
                    </a:moveTo>
                    <a:cubicBezTo>
                      <a:pt x="646" y="212"/>
                      <a:pt x="644" y="210"/>
                      <a:pt x="643" y="208"/>
                    </a:cubicBezTo>
                    <a:cubicBezTo>
                      <a:pt x="693" y="177"/>
                      <a:pt x="693" y="177"/>
                      <a:pt x="693" y="177"/>
                    </a:cubicBezTo>
                    <a:cubicBezTo>
                      <a:pt x="694" y="180"/>
                      <a:pt x="696" y="182"/>
                      <a:pt x="697" y="185"/>
                    </a:cubicBezTo>
                    <a:lnTo>
                      <a:pt x="647" y="214"/>
                    </a:lnTo>
                    <a:close/>
                    <a:moveTo>
                      <a:pt x="106" y="208"/>
                    </a:moveTo>
                    <a:cubicBezTo>
                      <a:pt x="56" y="178"/>
                      <a:pt x="56" y="178"/>
                      <a:pt x="56" y="178"/>
                    </a:cubicBezTo>
                    <a:cubicBezTo>
                      <a:pt x="57" y="175"/>
                      <a:pt x="59" y="173"/>
                      <a:pt x="61" y="170"/>
                    </a:cubicBezTo>
                    <a:cubicBezTo>
                      <a:pt x="110" y="202"/>
                      <a:pt x="110" y="202"/>
                      <a:pt x="110" y="202"/>
                    </a:cubicBezTo>
                    <a:cubicBezTo>
                      <a:pt x="108" y="204"/>
                      <a:pt x="107" y="206"/>
                      <a:pt x="106" y="208"/>
                    </a:cubicBezTo>
                    <a:close/>
                    <a:moveTo>
                      <a:pt x="640" y="203"/>
                    </a:moveTo>
                    <a:cubicBezTo>
                      <a:pt x="639" y="201"/>
                      <a:pt x="637" y="199"/>
                      <a:pt x="636" y="197"/>
                    </a:cubicBezTo>
                    <a:cubicBezTo>
                      <a:pt x="684" y="164"/>
                      <a:pt x="684" y="164"/>
                      <a:pt x="684" y="164"/>
                    </a:cubicBezTo>
                    <a:cubicBezTo>
                      <a:pt x="686" y="166"/>
                      <a:pt x="688" y="169"/>
                      <a:pt x="689" y="171"/>
                    </a:cubicBezTo>
                    <a:lnTo>
                      <a:pt x="640" y="203"/>
                    </a:lnTo>
                    <a:close/>
                    <a:moveTo>
                      <a:pt x="113" y="197"/>
                    </a:moveTo>
                    <a:cubicBezTo>
                      <a:pt x="65" y="164"/>
                      <a:pt x="65" y="164"/>
                      <a:pt x="65" y="164"/>
                    </a:cubicBezTo>
                    <a:cubicBezTo>
                      <a:pt x="66" y="162"/>
                      <a:pt x="68" y="159"/>
                      <a:pt x="70" y="157"/>
                    </a:cubicBezTo>
                    <a:cubicBezTo>
                      <a:pt x="117" y="191"/>
                      <a:pt x="117" y="191"/>
                      <a:pt x="117" y="191"/>
                    </a:cubicBezTo>
                    <a:cubicBezTo>
                      <a:pt x="116" y="193"/>
                      <a:pt x="114" y="195"/>
                      <a:pt x="113" y="197"/>
                    </a:cubicBezTo>
                    <a:close/>
                    <a:moveTo>
                      <a:pt x="632" y="192"/>
                    </a:moveTo>
                    <a:cubicBezTo>
                      <a:pt x="631" y="190"/>
                      <a:pt x="630" y="188"/>
                      <a:pt x="628" y="186"/>
                    </a:cubicBezTo>
                    <a:cubicBezTo>
                      <a:pt x="675" y="151"/>
                      <a:pt x="675" y="151"/>
                      <a:pt x="675" y="151"/>
                    </a:cubicBezTo>
                    <a:cubicBezTo>
                      <a:pt x="677" y="153"/>
                      <a:pt x="679" y="156"/>
                      <a:pt x="680" y="158"/>
                    </a:cubicBezTo>
                    <a:lnTo>
                      <a:pt x="632" y="192"/>
                    </a:lnTo>
                    <a:close/>
                    <a:moveTo>
                      <a:pt x="121" y="186"/>
                    </a:moveTo>
                    <a:cubicBezTo>
                      <a:pt x="74" y="151"/>
                      <a:pt x="74" y="151"/>
                      <a:pt x="74" y="151"/>
                    </a:cubicBezTo>
                    <a:cubicBezTo>
                      <a:pt x="75" y="149"/>
                      <a:pt x="77" y="147"/>
                      <a:pt x="79" y="144"/>
                    </a:cubicBezTo>
                    <a:cubicBezTo>
                      <a:pt x="125" y="180"/>
                      <a:pt x="125" y="180"/>
                      <a:pt x="125" y="180"/>
                    </a:cubicBezTo>
                    <a:cubicBezTo>
                      <a:pt x="124" y="182"/>
                      <a:pt x="122" y="184"/>
                      <a:pt x="121" y="186"/>
                    </a:cubicBezTo>
                    <a:close/>
                    <a:moveTo>
                      <a:pt x="624" y="181"/>
                    </a:moveTo>
                    <a:cubicBezTo>
                      <a:pt x="623" y="179"/>
                      <a:pt x="622" y="177"/>
                      <a:pt x="620" y="175"/>
                    </a:cubicBezTo>
                    <a:cubicBezTo>
                      <a:pt x="665" y="139"/>
                      <a:pt x="665" y="139"/>
                      <a:pt x="665" y="139"/>
                    </a:cubicBezTo>
                    <a:cubicBezTo>
                      <a:pt x="667" y="141"/>
                      <a:pt x="669" y="143"/>
                      <a:pt x="671" y="145"/>
                    </a:cubicBezTo>
                    <a:lnTo>
                      <a:pt x="624" y="181"/>
                    </a:lnTo>
                    <a:close/>
                    <a:moveTo>
                      <a:pt x="129" y="175"/>
                    </a:moveTo>
                    <a:cubicBezTo>
                      <a:pt x="83" y="139"/>
                      <a:pt x="83" y="139"/>
                      <a:pt x="83" y="139"/>
                    </a:cubicBezTo>
                    <a:cubicBezTo>
                      <a:pt x="85" y="136"/>
                      <a:pt x="87" y="134"/>
                      <a:pt x="89" y="132"/>
                    </a:cubicBezTo>
                    <a:cubicBezTo>
                      <a:pt x="134" y="170"/>
                      <a:pt x="134" y="170"/>
                      <a:pt x="134" y="170"/>
                    </a:cubicBezTo>
                    <a:cubicBezTo>
                      <a:pt x="132" y="172"/>
                      <a:pt x="130" y="174"/>
                      <a:pt x="129" y="175"/>
                    </a:cubicBezTo>
                    <a:close/>
                    <a:moveTo>
                      <a:pt x="616" y="171"/>
                    </a:moveTo>
                    <a:cubicBezTo>
                      <a:pt x="615" y="169"/>
                      <a:pt x="613" y="167"/>
                      <a:pt x="611" y="165"/>
                    </a:cubicBezTo>
                    <a:cubicBezTo>
                      <a:pt x="655" y="126"/>
                      <a:pt x="655" y="126"/>
                      <a:pt x="655" y="126"/>
                    </a:cubicBezTo>
                    <a:cubicBezTo>
                      <a:pt x="657" y="129"/>
                      <a:pt x="659" y="131"/>
                      <a:pt x="661" y="133"/>
                    </a:cubicBezTo>
                    <a:lnTo>
                      <a:pt x="616" y="171"/>
                    </a:lnTo>
                    <a:close/>
                    <a:moveTo>
                      <a:pt x="138" y="165"/>
                    </a:moveTo>
                    <a:cubicBezTo>
                      <a:pt x="94" y="127"/>
                      <a:pt x="94" y="127"/>
                      <a:pt x="94" y="127"/>
                    </a:cubicBezTo>
                    <a:cubicBezTo>
                      <a:pt x="96" y="124"/>
                      <a:pt x="98" y="122"/>
                      <a:pt x="100" y="120"/>
                    </a:cubicBezTo>
                    <a:cubicBezTo>
                      <a:pt x="142" y="160"/>
                      <a:pt x="142" y="160"/>
                      <a:pt x="142" y="160"/>
                    </a:cubicBezTo>
                    <a:cubicBezTo>
                      <a:pt x="141" y="162"/>
                      <a:pt x="139" y="163"/>
                      <a:pt x="138" y="165"/>
                    </a:cubicBezTo>
                    <a:close/>
                    <a:moveTo>
                      <a:pt x="607" y="161"/>
                    </a:moveTo>
                    <a:cubicBezTo>
                      <a:pt x="606" y="159"/>
                      <a:pt x="604" y="157"/>
                      <a:pt x="602" y="155"/>
                    </a:cubicBezTo>
                    <a:cubicBezTo>
                      <a:pt x="644" y="115"/>
                      <a:pt x="644" y="115"/>
                      <a:pt x="644" y="115"/>
                    </a:cubicBezTo>
                    <a:cubicBezTo>
                      <a:pt x="646" y="117"/>
                      <a:pt x="648" y="119"/>
                      <a:pt x="650" y="121"/>
                    </a:cubicBezTo>
                    <a:lnTo>
                      <a:pt x="607" y="161"/>
                    </a:lnTo>
                    <a:close/>
                    <a:moveTo>
                      <a:pt x="147" y="155"/>
                    </a:moveTo>
                    <a:cubicBezTo>
                      <a:pt x="104" y="115"/>
                      <a:pt x="104" y="115"/>
                      <a:pt x="104" y="115"/>
                    </a:cubicBezTo>
                    <a:cubicBezTo>
                      <a:pt x="106" y="113"/>
                      <a:pt x="108" y="111"/>
                      <a:pt x="111" y="109"/>
                    </a:cubicBezTo>
                    <a:cubicBezTo>
                      <a:pt x="152" y="150"/>
                      <a:pt x="152" y="150"/>
                      <a:pt x="152" y="150"/>
                    </a:cubicBezTo>
                    <a:cubicBezTo>
                      <a:pt x="150" y="152"/>
                      <a:pt x="148" y="154"/>
                      <a:pt x="147" y="155"/>
                    </a:cubicBezTo>
                    <a:close/>
                    <a:moveTo>
                      <a:pt x="598" y="151"/>
                    </a:moveTo>
                    <a:cubicBezTo>
                      <a:pt x="596" y="149"/>
                      <a:pt x="595" y="147"/>
                      <a:pt x="593" y="146"/>
                    </a:cubicBezTo>
                    <a:cubicBezTo>
                      <a:pt x="633" y="104"/>
                      <a:pt x="633" y="104"/>
                      <a:pt x="633" y="104"/>
                    </a:cubicBezTo>
                    <a:cubicBezTo>
                      <a:pt x="635" y="106"/>
                      <a:pt x="637" y="108"/>
                      <a:pt x="639" y="110"/>
                    </a:cubicBezTo>
                    <a:lnTo>
                      <a:pt x="598" y="151"/>
                    </a:lnTo>
                    <a:close/>
                    <a:moveTo>
                      <a:pt x="156" y="146"/>
                    </a:moveTo>
                    <a:cubicBezTo>
                      <a:pt x="116" y="104"/>
                      <a:pt x="116" y="104"/>
                      <a:pt x="116" y="104"/>
                    </a:cubicBezTo>
                    <a:cubicBezTo>
                      <a:pt x="118" y="102"/>
                      <a:pt x="120" y="100"/>
                      <a:pt x="122" y="98"/>
                    </a:cubicBezTo>
                    <a:cubicBezTo>
                      <a:pt x="161" y="141"/>
                      <a:pt x="161" y="141"/>
                      <a:pt x="161" y="141"/>
                    </a:cubicBezTo>
                    <a:cubicBezTo>
                      <a:pt x="160" y="142"/>
                      <a:pt x="158" y="144"/>
                      <a:pt x="156" y="146"/>
                    </a:cubicBezTo>
                    <a:close/>
                    <a:moveTo>
                      <a:pt x="588" y="142"/>
                    </a:moveTo>
                    <a:cubicBezTo>
                      <a:pt x="587" y="140"/>
                      <a:pt x="585" y="138"/>
                      <a:pt x="583" y="137"/>
                    </a:cubicBezTo>
                    <a:cubicBezTo>
                      <a:pt x="622" y="93"/>
                      <a:pt x="622" y="93"/>
                      <a:pt x="622" y="93"/>
                    </a:cubicBezTo>
                    <a:cubicBezTo>
                      <a:pt x="624" y="95"/>
                      <a:pt x="626" y="97"/>
                      <a:pt x="628" y="99"/>
                    </a:cubicBezTo>
                    <a:lnTo>
                      <a:pt x="588" y="142"/>
                    </a:lnTo>
                    <a:close/>
                    <a:moveTo>
                      <a:pt x="166" y="137"/>
                    </a:moveTo>
                    <a:cubicBezTo>
                      <a:pt x="127" y="93"/>
                      <a:pt x="127" y="93"/>
                      <a:pt x="127" y="93"/>
                    </a:cubicBezTo>
                    <a:cubicBezTo>
                      <a:pt x="130" y="91"/>
                      <a:pt x="132" y="89"/>
                      <a:pt x="134" y="87"/>
                    </a:cubicBezTo>
                    <a:cubicBezTo>
                      <a:pt x="172" y="132"/>
                      <a:pt x="172" y="132"/>
                      <a:pt x="172" y="132"/>
                    </a:cubicBezTo>
                    <a:cubicBezTo>
                      <a:pt x="170" y="134"/>
                      <a:pt x="168" y="135"/>
                      <a:pt x="166" y="137"/>
                    </a:cubicBezTo>
                    <a:close/>
                    <a:moveTo>
                      <a:pt x="578" y="133"/>
                    </a:moveTo>
                    <a:cubicBezTo>
                      <a:pt x="576" y="131"/>
                      <a:pt x="575" y="130"/>
                      <a:pt x="573" y="128"/>
                    </a:cubicBezTo>
                    <a:cubicBezTo>
                      <a:pt x="609" y="83"/>
                      <a:pt x="609" y="83"/>
                      <a:pt x="609" y="83"/>
                    </a:cubicBezTo>
                    <a:cubicBezTo>
                      <a:pt x="612" y="84"/>
                      <a:pt x="614" y="86"/>
                      <a:pt x="616" y="88"/>
                    </a:cubicBezTo>
                    <a:lnTo>
                      <a:pt x="578" y="133"/>
                    </a:lnTo>
                    <a:close/>
                    <a:moveTo>
                      <a:pt x="176" y="128"/>
                    </a:moveTo>
                    <a:cubicBezTo>
                      <a:pt x="139" y="83"/>
                      <a:pt x="139" y="83"/>
                      <a:pt x="139" y="83"/>
                    </a:cubicBezTo>
                    <a:cubicBezTo>
                      <a:pt x="142" y="81"/>
                      <a:pt x="144" y="79"/>
                      <a:pt x="146" y="77"/>
                    </a:cubicBezTo>
                    <a:cubicBezTo>
                      <a:pt x="182" y="124"/>
                      <a:pt x="182" y="124"/>
                      <a:pt x="182" y="124"/>
                    </a:cubicBezTo>
                    <a:cubicBezTo>
                      <a:pt x="180" y="125"/>
                      <a:pt x="178" y="127"/>
                      <a:pt x="176" y="128"/>
                    </a:cubicBezTo>
                    <a:close/>
                    <a:moveTo>
                      <a:pt x="568" y="124"/>
                    </a:moveTo>
                    <a:cubicBezTo>
                      <a:pt x="566" y="123"/>
                      <a:pt x="564" y="121"/>
                      <a:pt x="562" y="120"/>
                    </a:cubicBezTo>
                    <a:cubicBezTo>
                      <a:pt x="597" y="73"/>
                      <a:pt x="597" y="73"/>
                      <a:pt x="597" y="73"/>
                    </a:cubicBezTo>
                    <a:cubicBezTo>
                      <a:pt x="599" y="75"/>
                      <a:pt x="601" y="76"/>
                      <a:pt x="604" y="78"/>
                    </a:cubicBezTo>
                    <a:lnTo>
                      <a:pt x="568" y="124"/>
                    </a:lnTo>
                    <a:close/>
                    <a:moveTo>
                      <a:pt x="187" y="120"/>
                    </a:moveTo>
                    <a:cubicBezTo>
                      <a:pt x="152" y="73"/>
                      <a:pt x="152" y="73"/>
                      <a:pt x="152" y="73"/>
                    </a:cubicBezTo>
                    <a:cubicBezTo>
                      <a:pt x="154" y="71"/>
                      <a:pt x="157" y="70"/>
                      <a:pt x="159" y="68"/>
                    </a:cubicBezTo>
                    <a:cubicBezTo>
                      <a:pt x="193" y="116"/>
                      <a:pt x="193" y="116"/>
                      <a:pt x="193" y="116"/>
                    </a:cubicBezTo>
                    <a:cubicBezTo>
                      <a:pt x="191" y="117"/>
                      <a:pt x="189" y="118"/>
                      <a:pt x="187" y="120"/>
                    </a:cubicBezTo>
                    <a:close/>
                    <a:moveTo>
                      <a:pt x="557" y="116"/>
                    </a:moveTo>
                    <a:cubicBezTo>
                      <a:pt x="555" y="115"/>
                      <a:pt x="553" y="113"/>
                      <a:pt x="551" y="112"/>
                    </a:cubicBezTo>
                    <a:cubicBezTo>
                      <a:pt x="584" y="64"/>
                      <a:pt x="584" y="64"/>
                      <a:pt x="584" y="64"/>
                    </a:cubicBezTo>
                    <a:cubicBezTo>
                      <a:pt x="586" y="65"/>
                      <a:pt x="589" y="67"/>
                      <a:pt x="591" y="69"/>
                    </a:cubicBezTo>
                    <a:lnTo>
                      <a:pt x="557" y="116"/>
                    </a:lnTo>
                    <a:close/>
                    <a:moveTo>
                      <a:pt x="198" y="112"/>
                    </a:moveTo>
                    <a:cubicBezTo>
                      <a:pt x="165" y="64"/>
                      <a:pt x="165" y="64"/>
                      <a:pt x="165" y="64"/>
                    </a:cubicBezTo>
                    <a:cubicBezTo>
                      <a:pt x="167" y="62"/>
                      <a:pt x="170" y="61"/>
                      <a:pt x="172" y="59"/>
                    </a:cubicBezTo>
                    <a:cubicBezTo>
                      <a:pt x="204" y="108"/>
                      <a:pt x="204" y="108"/>
                      <a:pt x="204" y="108"/>
                    </a:cubicBezTo>
                    <a:cubicBezTo>
                      <a:pt x="202" y="109"/>
                      <a:pt x="200" y="111"/>
                      <a:pt x="198" y="112"/>
                    </a:cubicBezTo>
                    <a:close/>
                    <a:moveTo>
                      <a:pt x="546" y="109"/>
                    </a:moveTo>
                    <a:cubicBezTo>
                      <a:pt x="544" y="107"/>
                      <a:pt x="542" y="106"/>
                      <a:pt x="540" y="105"/>
                    </a:cubicBezTo>
                    <a:cubicBezTo>
                      <a:pt x="571" y="55"/>
                      <a:pt x="571" y="55"/>
                      <a:pt x="571" y="55"/>
                    </a:cubicBezTo>
                    <a:cubicBezTo>
                      <a:pt x="573" y="57"/>
                      <a:pt x="575" y="58"/>
                      <a:pt x="578" y="60"/>
                    </a:cubicBezTo>
                    <a:lnTo>
                      <a:pt x="546" y="109"/>
                    </a:lnTo>
                    <a:close/>
                    <a:moveTo>
                      <a:pt x="209" y="105"/>
                    </a:moveTo>
                    <a:cubicBezTo>
                      <a:pt x="178" y="55"/>
                      <a:pt x="178" y="55"/>
                      <a:pt x="178" y="55"/>
                    </a:cubicBezTo>
                    <a:cubicBezTo>
                      <a:pt x="181" y="54"/>
                      <a:pt x="183" y="52"/>
                      <a:pt x="186" y="51"/>
                    </a:cubicBezTo>
                    <a:cubicBezTo>
                      <a:pt x="215" y="101"/>
                      <a:pt x="215" y="101"/>
                      <a:pt x="215" y="101"/>
                    </a:cubicBezTo>
                    <a:cubicBezTo>
                      <a:pt x="213" y="102"/>
                      <a:pt x="211" y="104"/>
                      <a:pt x="209" y="105"/>
                    </a:cubicBezTo>
                    <a:close/>
                    <a:moveTo>
                      <a:pt x="535" y="102"/>
                    </a:moveTo>
                    <a:cubicBezTo>
                      <a:pt x="533" y="100"/>
                      <a:pt x="530" y="99"/>
                      <a:pt x="528" y="98"/>
                    </a:cubicBezTo>
                    <a:cubicBezTo>
                      <a:pt x="557" y="47"/>
                      <a:pt x="557" y="47"/>
                      <a:pt x="557" y="47"/>
                    </a:cubicBezTo>
                    <a:cubicBezTo>
                      <a:pt x="559" y="48"/>
                      <a:pt x="562" y="50"/>
                      <a:pt x="564" y="51"/>
                    </a:cubicBezTo>
                    <a:lnTo>
                      <a:pt x="535" y="102"/>
                    </a:lnTo>
                    <a:close/>
                    <a:moveTo>
                      <a:pt x="220" y="98"/>
                    </a:moveTo>
                    <a:cubicBezTo>
                      <a:pt x="192" y="47"/>
                      <a:pt x="192" y="47"/>
                      <a:pt x="192" y="47"/>
                    </a:cubicBezTo>
                    <a:cubicBezTo>
                      <a:pt x="194" y="46"/>
                      <a:pt x="197" y="44"/>
                      <a:pt x="199" y="43"/>
                    </a:cubicBezTo>
                    <a:cubicBezTo>
                      <a:pt x="227" y="95"/>
                      <a:pt x="227" y="95"/>
                      <a:pt x="227" y="95"/>
                    </a:cubicBezTo>
                    <a:cubicBezTo>
                      <a:pt x="225" y="96"/>
                      <a:pt x="223" y="97"/>
                      <a:pt x="220" y="98"/>
                    </a:cubicBezTo>
                    <a:close/>
                    <a:moveTo>
                      <a:pt x="523" y="95"/>
                    </a:moveTo>
                    <a:cubicBezTo>
                      <a:pt x="521" y="94"/>
                      <a:pt x="519" y="93"/>
                      <a:pt x="516" y="92"/>
                    </a:cubicBezTo>
                    <a:cubicBezTo>
                      <a:pt x="543" y="40"/>
                      <a:pt x="543" y="40"/>
                      <a:pt x="543" y="40"/>
                    </a:cubicBezTo>
                    <a:cubicBezTo>
                      <a:pt x="545" y="41"/>
                      <a:pt x="548" y="42"/>
                      <a:pt x="550" y="44"/>
                    </a:cubicBezTo>
                    <a:lnTo>
                      <a:pt x="523" y="95"/>
                    </a:lnTo>
                    <a:close/>
                    <a:moveTo>
                      <a:pt x="232" y="92"/>
                    </a:moveTo>
                    <a:cubicBezTo>
                      <a:pt x="206" y="40"/>
                      <a:pt x="206" y="40"/>
                      <a:pt x="206" y="40"/>
                    </a:cubicBezTo>
                    <a:cubicBezTo>
                      <a:pt x="208" y="38"/>
                      <a:pt x="211" y="37"/>
                      <a:pt x="214" y="36"/>
                    </a:cubicBezTo>
                    <a:cubicBezTo>
                      <a:pt x="239" y="89"/>
                      <a:pt x="239" y="89"/>
                      <a:pt x="239" y="89"/>
                    </a:cubicBezTo>
                    <a:cubicBezTo>
                      <a:pt x="237" y="90"/>
                      <a:pt x="234" y="91"/>
                      <a:pt x="232" y="92"/>
                    </a:cubicBezTo>
                    <a:close/>
                    <a:moveTo>
                      <a:pt x="511" y="89"/>
                    </a:moveTo>
                    <a:cubicBezTo>
                      <a:pt x="509" y="88"/>
                      <a:pt x="507" y="87"/>
                      <a:pt x="504" y="86"/>
                    </a:cubicBezTo>
                    <a:cubicBezTo>
                      <a:pt x="528" y="33"/>
                      <a:pt x="528" y="33"/>
                      <a:pt x="528" y="33"/>
                    </a:cubicBezTo>
                    <a:cubicBezTo>
                      <a:pt x="531" y="34"/>
                      <a:pt x="534" y="35"/>
                      <a:pt x="536" y="36"/>
                    </a:cubicBezTo>
                    <a:lnTo>
                      <a:pt x="511" y="89"/>
                    </a:lnTo>
                    <a:close/>
                    <a:moveTo>
                      <a:pt x="244" y="86"/>
                    </a:moveTo>
                    <a:cubicBezTo>
                      <a:pt x="220" y="33"/>
                      <a:pt x="220" y="33"/>
                      <a:pt x="220" y="33"/>
                    </a:cubicBezTo>
                    <a:cubicBezTo>
                      <a:pt x="223" y="32"/>
                      <a:pt x="225" y="31"/>
                      <a:pt x="228" y="29"/>
                    </a:cubicBezTo>
                    <a:cubicBezTo>
                      <a:pt x="251" y="83"/>
                      <a:pt x="251" y="83"/>
                      <a:pt x="251" y="83"/>
                    </a:cubicBezTo>
                    <a:cubicBezTo>
                      <a:pt x="249" y="84"/>
                      <a:pt x="247" y="85"/>
                      <a:pt x="244" y="86"/>
                    </a:cubicBezTo>
                    <a:close/>
                    <a:moveTo>
                      <a:pt x="499" y="83"/>
                    </a:moveTo>
                    <a:cubicBezTo>
                      <a:pt x="496" y="83"/>
                      <a:pt x="494" y="82"/>
                      <a:pt x="492" y="81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6" y="27"/>
                      <a:pt x="519" y="29"/>
                      <a:pt x="522" y="30"/>
                    </a:cubicBezTo>
                    <a:lnTo>
                      <a:pt x="499" y="83"/>
                    </a:lnTo>
                    <a:close/>
                    <a:moveTo>
                      <a:pt x="257" y="81"/>
                    </a:moveTo>
                    <a:cubicBezTo>
                      <a:pt x="235" y="27"/>
                      <a:pt x="235" y="27"/>
                      <a:pt x="235" y="27"/>
                    </a:cubicBezTo>
                    <a:cubicBezTo>
                      <a:pt x="237" y="26"/>
                      <a:pt x="240" y="24"/>
                      <a:pt x="243" y="23"/>
                    </a:cubicBezTo>
                    <a:cubicBezTo>
                      <a:pt x="263" y="78"/>
                      <a:pt x="263" y="78"/>
                      <a:pt x="263" y="78"/>
                    </a:cubicBezTo>
                    <a:cubicBezTo>
                      <a:pt x="261" y="79"/>
                      <a:pt x="259" y="80"/>
                      <a:pt x="257" y="81"/>
                    </a:cubicBezTo>
                    <a:close/>
                    <a:moveTo>
                      <a:pt x="486" y="78"/>
                    </a:moveTo>
                    <a:cubicBezTo>
                      <a:pt x="484" y="78"/>
                      <a:pt x="482" y="77"/>
                      <a:pt x="479" y="76"/>
                    </a:cubicBezTo>
                    <a:cubicBezTo>
                      <a:pt x="499" y="21"/>
                      <a:pt x="499" y="21"/>
                      <a:pt x="499" y="21"/>
                    </a:cubicBezTo>
                    <a:cubicBezTo>
                      <a:pt x="502" y="22"/>
                      <a:pt x="504" y="23"/>
                      <a:pt x="507" y="24"/>
                    </a:cubicBezTo>
                    <a:lnTo>
                      <a:pt x="486" y="78"/>
                    </a:lnTo>
                    <a:close/>
                    <a:moveTo>
                      <a:pt x="269" y="76"/>
                    </a:moveTo>
                    <a:cubicBezTo>
                      <a:pt x="250" y="21"/>
                      <a:pt x="250" y="21"/>
                      <a:pt x="250" y="21"/>
                    </a:cubicBezTo>
                    <a:cubicBezTo>
                      <a:pt x="252" y="20"/>
                      <a:pt x="255" y="19"/>
                      <a:pt x="258" y="18"/>
                    </a:cubicBezTo>
                    <a:cubicBezTo>
                      <a:pt x="276" y="74"/>
                      <a:pt x="276" y="74"/>
                      <a:pt x="276" y="74"/>
                    </a:cubicBezTo>
                    <a:cubicBezTo>
                      <a:pt x="274" y="75"/>
                      <a:pt x="271" y="75"/>
                      <a:pt x="269" y="76"/>
                    </a:cubicBezTo>
                    <a:close/>
                    <a:moveTo>
                      <a:pt x="474" y="74"/>
                    </a:moveTo>
                    <a:cubicBezTo>
                      <a:pt x="471" y="73"/>
                      <a:pt x="469" y="72"/>
                      <a:pt x="467" y="72"/>
                    </a:cubicBezTo>
                    <a:cubicBezTo>
                      <a:pt x="484" y="16"/>
                      <a:pt x="484" y="16"/>
                      <a:pt x="484" y="16"/>
                    </a:cubicBezTo>
                    <a:cubicBezTo>
                      <a:pt x="486" y="17"/>
                      <a:pt x="489" y="18"/>
                      <a:pt x="492" y="18"/>
                    </a:cubicBezTo>
                    <a:lnTo>
                      <a:pt x="474" y="74"/>
                    </a:lnTo>
                    <a:close/>
                    <a:moveTo>
                      <a:pt x="282" y="72"/>
                    </a:moveTo>
                    <a:cubicBezTo>
                      <a:pt x="265" y="16"/>
                      <a:pt x="265" y="16"/>
                      <a:pt x="265" y="16"/>
                    </a:cubicBezTo>
                    <a:cubicBezTo>
                      <a:pt x="267" y="15"/>
                      <a:pt x="270" y="14"/>
                      <a:pt x="273" y="14"/>
                    </a:cubicBezTo>
                    <a:cubicBezTo>
                      <a:pt x="289" y="70"/>
                      <a:pt x="289" y="70"/>
                      <a:pt x="289" y="70"/>
                    </a:cubicBezTo>
                    <a:cubicBezTo>
                      <a:pt x="286" y="71"/>
                      <a:pt x="284" y="71"/>
                      <a:pt x="282" y="72"/>
                    </a:cubicBezTo>
                    <a:close/>
                    <a:moveTo>
                      <a:pt x="461" y="70"/>
                    </a:moveTo>
                    <a:cubicBezTo>
                      <a:pt x="458" y="69"/>
                      <a:pt x="456" y="69"/>
                      <a:pt x="454" y="68"/>
                    </a:cubicBezTo>
                    <a:cubicBezTo>
                      <a:pt x="468" y="12"/>
                      <a:pt x="468" y="12"/>
                      <a:pt x="468" y="12"/>
                    </a:cubicBezTo>
                    <a:cubicBezTo>
                      <a:pt x="471" y="12"/>
                      <a:pt x="474" y="13"/>
                      <a:pt x="477" y="14"/>
                    </a:cubicBezTo>
                    <a:lnTo>
                      <a:pt x="461" y="70"/>
                    </a:lnTo>
                    <a:close/>
                    <a:moveTo>
                      <a:pt x="295" y="68"/>
                    </a:moveTo>
                    <a:cubicBezTo>
                      <a:pt x="280" y="12"/>
                      <a:pt x="280" y="12"/>
                      <a:pt x="280" y="12"/>
                    </a:cubicBezTo>
                    <a:cubicBezTo>
                      <a:pt x="283" y="11"/>
                      <a:pt x="286" y="10"/>
                      <a:pt x="288" y="10"/>
                    </a:cubicBezTo>
                    <a:cubicBezTo>
                      <a:pt x="302" y="67"/>
                      <a:pt x="302" y="67"/>
                      <a:pt x="302" y="67"/>
                    </a:cubicBezTo>
                    <a:cubicBezTo>
                      <a:pt x="299" y="67"/>
                      <a:pt x="297" y="68"/>
                      <a:pt x="295" y="68"/>
                    </a:cubicBezTo>
                    <a:close/>
                    <a:moveTo>
                      <a:pt x="448" y="67"/>
                    </a:moveTo>
                    <a:cubicBezTo>
                      <a:pt x="445" y="66"/>
                      <a:pt x="443" y="66"/>
                      <a:pt x="441" y="65"/>
                    </a:cubicBezTo>
                    <a:cubicBezTo>
                      <a:pt x="453" y="8"/>
                      <a:pt x="453" y="8"/>
                      <a:pt x="453" y="8"/>
                    </a:cubicBezTo>
                    <a:cubicBezTo>
                      <a:pt x="456" y="8"/>
                      <a:pt x="459" y="9"/>
                      <a:pt x="461" y="10"/>
                    </a:cubicBezTo>
                    <a:lnTo>
                      <a:pt x="448" y="67"/>
                    </a:lnTo>
                    <a:close/>
                    <a:moveTo>
                      <a:pt x="308" y="65"/>
                    </a:moveTo>
                    <a:cubicBezTo>
                      <a:pt x="295" y="8"/>
                      <a:pt x="295" y="8"/>
                      <a:pt x="295" y="8"/>
                    </a:cubicBezTo>
                    <a:cubicBezTo>
                      <a:pt x="298" y="7"/>
                      <a:pt x="301" y="7"/>
                      <a:pt x="304" y="6"/>
                    </a:cubicBezTo>
                    <a:cubicBezTo>
                      <a:pt x="315" y="64"/>
                      <a:pt x="315" y="64"/>
                      <a:pt x="315" y="64"/>
                    </a:cubicBezTo>
                    <a:cubicBezTo>
                      <a:pt x="312" y="64"/>
                      <a:pt x="310" y="65"/>
                      <a:pt x="308" y="65"/>
                    </a:cubicBezTo>
                    <a:close/>
                    <a:moveTo>
                      <a:pt x="435" y="64"/>
                    </a:moveTo>
                    <a:cubicBezTo>
                      <a:pt x="432" y="63"/>
                      <a:pt x="430" y="63"/>
                      <a:pt x="428" y="63"/>
                    </a:cubicBezTo>
                    <a:cubicBezTo>
                      <a:pt x="437" y="5"/>
                      <a:pt x="437" y="5"/>
                      <a:pt x="437" y="5"/>
                    </a:cubicBezTo>
                    <a:cubicBezTo>
                      <a:pt x="440" y="5"/>
                      <a:pt x="443" y="6"/>
                      <a:pt x="446" y="6"/>
                    </a:cubicBezTo>
                    <a:lnTo>
                      <a:pt x="435" y="64"/>
                    </a:lnTo>
                    <a:close/>
                    <a:moveTo>
                      <a:pt x="321" y="63"/>
                    </a:moveTo>
                    <a:cubicBezTo>
                      <a:pt x="311" y="5"/>
                      <a:pt x="311" y="5"/>
                      <a:pt x="311" y="5"/>
                    </a:cubicBezTo>
                    <a:cubicBezTo>
                      <a:pt x="314" y="5"/>
                      <a:pt x="317" y="4"/>
                      <a:pt x="320" y="4"/>
                    </a:cubicBezTo>
                    <a:cubicBezTo>
                      <a:pt x="328" y="61"/>
                      <a:pt x="328" y="61"/>
                      <a:pt x="328" y="61"/>
                    </a:cubicBezTo>
                    <a:cubicBezTo>
                      <a:pt x="326" y="62"/>
                      <a:pt x="323" y="62"/>
                      <a:pt x="321" y="63"/>
                    </a:cubicBezTo>
                    <a:close/>
                    <a:moveTo>
                      <a:pt x="422" y="62"/>
                    </a:moveTo>
                    <a:cubicBezTo>
                      <a:pt x="419" y="61"/>
                      <a:pt x="417" y="61"/>
                      <a:pt x="414" y="61"/>
                    </a:cubicBezTo>
                    <a:cubicBezTo>
                      <a:pt x="422" y="3"/>
                      <a:pt x="422" y="3"/>
                      <a:pt x="422" y="3"/>
                    </a:cubicBezTo>
                    <a:cubicBezTo>
                      <a:pt x="424" y="3"/>
                      <a:pt x="427" y="3"/>
                      <a:pt x="430" y="4"/>
                    </a:cubicBezTo>
                    <a:lnTo>
                      <a:pt x="422" y="62"/>
                    </a:lnTo>
                    <a:close/>
                    <a:moveTo>
                      <a:pt x="334" y="61"/>
                    </a:moveTo>
                    <a:cubicBezTo>
                      <a:pt x="327" y="3"/>
                      <a:pt x="327" y="3"/>
                      <a:pt x="327" y="3"/>
                    </a:cubicBezTo>
                    <a:cubicBezTo>
                      <a:pt x="330" y="2"/>
                      <a:pt x="332" y="2"/>
                      <a:pt x="335" y="2"/>
                    </a:cubicBezTo>
                    <a:cubicBezTo>
                      <a:pt x="341" y="60"/>
                      <a:pt x="341" y="60"/>
                      <a:pt x="341" y="60"/>
                    </a:cubicBezTo>
                    <a:cubicBezTo>
                      <a:pt x="339" y="60"/>
                      <a:pt x="337" y="60"/>
                      <a:pt x="334" y="61"/>
                    </a:cubicBezTo>
                    <a:close/>
                    <a:moveTo>
                      <a:pt x="408" y="60"/>
                    </a:moveTo>
                    <a:cubicBezTo>
                      <a:pt x="406" y="60"/>
                      <a:pt x="403" y="59"/>
                      <a:pt x="401" y="59"/>
                    </a:cubicBezTo>
                    <a:cubicBezTo>
                      <a:pt x="406" y="1"/>
                      <a:pt x="406" y="1"/>
                      <a:pt x="406" y="1"/>
                    </a:cubicBezTo>
                    <a:cubicBezTo>
                      <a:pt x="409" y="1"/>
                      <a:pt x="412" y="1"/>
                      <a:pt x="414" y="2"/>
                    </a:cubicBezTo>
                    <a:lnTo>
                      <a:pt x="408" y="60"/>
                    </a:lnTo>
                    <a:close/>
                    <a:moveTo>
                      <a:pt x="347" y="59"/>
                    </a:moveTo>
                    <a:cubicBezTo>
                      <a:pt x="342" y="1"/>
                      <a:pt x="342" y="1"/>
                      <a:pt x="342" y="1"/>
                    </a:cubicBezTo>
                    <a:cubicBezTo>
                      <a:pt x="345" y="1"/>
                      <a:pt x="348" y="1"/>
                      <a:pt x="351" y="0"/>
                    </a:cubicBezTo>
                    <a:cubicBezTo>
                      <a:pt x="355" y="59"/>
                      <a:pt x="355" y="59"/>
                      <a:pt x="355" y="59"/>
                    </a:cubicBezTo>
                    <a:cubicBezTo>
                      <a:pt x="352" y="59"/>
                      <a:pt x="350" y="59"/>
                      <a:pt x="347" y="59"/>
                    </a:cubicBezTo>
                    <a:close/>
                    <a:moveTo>
                      <a:pt x="395" y="59"/>
                    </a:moveTo>
                    <a:cubicBezTo>
                      <a:pt x="392" y="59"/>
                      <a:pt x="390" y="58"/>
                      <a:pt x="388" y="58"/>
                    </a:cubicBezTo>
                    <a:cubicBezTo>
                      <a:pt x="390" y="0"/>
                      <a:pt x="390" y="0"/>
                      <a:pt x="390" y="0"/>
                    </a:cubicBezTo>
                    <a:cubicBezTo>
                      <a:pt x="393" y="0"/>
                      <a:pt x="396" y="0"/>
                      <a:pt x="399" y="0"/>
                    </a:cubicBezTo>
                    <a:lnTo>
                      <a:pt x="395" y="59"/>
                    </a:lnTo>
                    <a:close/>
                    <a:moveTo>
                      <a:pt x="361" y="58"/>
                    </a:moveTo>
                    <a:cubicBezTo>
                      <a:pt x="358" y="0"/>
                      <a:pt x="358" y="0"/>
                      <a:pt x="358" y="0"/>
                    </a:cubicBezTo>
                    <a:cubicBezTo>
                      <a:pt x="361" y="0"/>
                      <a:pt x="364" y="0"/>
                      <a:pt x="367" y="0"/>
                    </a:cubicBezTo>
                    <a:cubicBezTo>
                      <a:pt x="368" y="58"/>
                      <a:pt x="368" y="58"/>
                      <a:pt x="368" y="58"/>
                    </a:cubicBezTo>
                    <a:cubicBezTo>
                      <a:pt x="366" y="58"/>
                      <a:pt x="363" y="58"/>
                      <a:pt x="361" y="58"/>
                    </a:cubicBezTo>
                    <a:close/>
                    <a:moveTo>
                      <a:pt x="382" y="58"/>
                    </a:moveTo>
                    <a:cubicBezTo>
                      <a:pt x="379" y="58"/>
                      <a:pt x="377" y="58"/>
                      <a:pt x="375" y="58"/>
                    </a:cubicBezTo>
                    <a:cubicBezTo>
                      <a:pt x="374" y="58"/>
                      <a:pt x="374" y="58"/>
                      <a:pt x="374" y="58"/>
                    </a:cubicBezTo>
                    <a:cubicBezTo>
                      <a:pt x="374" y="23"/>
                      <a:pt x="374" y="23"/>
                      <a:pt x="374" y="23"/>
                    </a:cubicBezTo>
                    <a:cubicBezTo>
                      <a:pt x="374" y="0"/>
                      <a:pt x="374" y="0"/>
                      <a:pt x="374" y="0"/>
                    </a:cubicBezTo>
                    <a:cubicBezTo>
                      <a:pt x="375" y="0"/>
                      <a:pt x="375" y="0"/>
                      <a:pt x="375" y="0"/>
                    </a:cubicBezTo>
                    <a:cubicBezTo>
                      <a:pt x="377" y="0"/>
                      <a:pt x="380" y="0"/>
                      <a:pt x="383" y="0"/>
                    </a:cubicBezTo>
                    <a:lnTo>
                      <a:pt x="382" y="58"/>
                    </a:lnTo>
                    <a:close/>
                    <a:moveTo>
                      <a:pt x="374" y="23"/>
                    </a:moveTo>
                    <a:cubicBezTo>
                      <a:pt x="374" y="29"/>
                      <a:pt x="374" y="29"/>
                      <a:pt x="374" y="29"/>
                    </a:cubicBezTo>
                    <a:cubicBezTo>
                      <a:pt x="374" y="24"/>
                      <a:pt x="374" y="24"/>
                      <a:pt x="374" y="24"/>
                    </a:cubicBezTo>
                    <a:lnTo>
                      <a:pt x="374" y="2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0" name="Google Shape;1110;p24"/>
              <p:cNvSpPr/>
              <p:nvPr/>
            </p:nvSpPr>
            <p:spPr>
              <a:xfrm>
                <a:off x="5734050" y="4329113"/>
                <a:ext cx="985838" cy="987424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85" extrusionOk="0">
                    <a:moveTo>
                      <a:pt x="293" y="585"/>
                    </a:moveTo>
                    <a:cubicBezTo>
                      <a:pt x="131" y="585"/>
                      <a:pt x="0" y="454"/>
                      <a:pt x="0" y="293"/>
                    </a:cubicBezTo>
                    <a:cubicBezTo>
                      <a:pt x="0" y="131"/>
                      <a:pt x="131" y="0"/>
                      <a:pt x="293" y="0"/>
                    </a:cubicBezTo>
                    <a:cubicBezTo>
                      <a:pt x="454" y="0"/>
                      <a:pt x="585" y="131"/>
                      <a:pt x="585" y="293"/>
                    </a:cubicBezTo>
                    <a:cubicBezTo>
                      <a:pt x="585" y="454"/>
                      <a:pt x="454" y="585"/>
                      <a:pt x="293" y="585"/>
                    </a:cubicBezTo>
                    <a:close/>
                    <a:moveTo>
                      <a:pt x="293" y="5"/>
                    </a:moveTo>
                    <a:cubicBezTo>
                      <a:pt x="134" y="5"/>
                      <a:pt x="5" y="134"/>
                      <a:pt x="5" y="293"/>
                    </a:cubicBezTo>
                    <a:cubicBezTo>
                      <a:pt x="5" y="451"/>
                      <a:pt x="134" y="580"/>
                      <a:pt x="293" y="580"/>
                    </a:cubicBezTo>
                    <a:cubicBezTo>
                      <a:pt x="451" y="580"/>
                      <a:pt x="580" y="451"/>
                      <a:pt x="580" y="293"/>
                    </a:cubicBezTo>
                    <a:cubicBezTo>
                      <a:pt x="580" y="134"/>
                      <a:pt x="451" y="5"/>
                      <a:pt x="293" y="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1" name="Google Shape;1111;p24"/>
              <p:cNvSpPr/>
              <p:nvPr/>
            </p:nvSpPr>
            <p:spPr>
              <a:xfrm>
                <a:off x="5738813" y="4333875"/>
                <a:ext cx="974725" cy="976313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9" extrusionOk="0">
                    <a:moveTo>
                      <a:pt x="290" y="0"/>
                    </a:moveTo>
                    <a:cubicBezTo>
                      <a:pt x="289" y="0"/>
                      <a:pt x="289" y="0"/>
                      <a:pt x="289" y="0"/>
                    </a:cubicBezTo>
                    <a:cubicBezTo>
                      <a:pt x="289" y="0"/>
                      <a:pt x="289" y="0"/>
                      <a:pt x="289" y="0"/>
                    </a:cubicBezTo>
                    <a:cubicBezTo>
                      <a:pt x="289" y="0"/>
                      <a:pt x="289" y="0"/>
                      <a:pt x="289" y="0"/>
                    </a:cubicBezTo>
                    <a:cubicBezTo>
                      <a:pt x="289" y="0"/>
                      <a:pt x="289" y="0"/>
                      <a:pt x="289" y="0"/>
                    </a:cubicBezTo>
                    <a:cubicBezTo>
                      <a:pt x="289" y="0"/>
                      <a:pt x="289" y="0"/>
                      <a:pt x="289" y="0"/>
                    </a:cubicBezTo>
                    <a:cubicBezTo>
                      <a:pt x="288" y="0"/>
                      <a:pt x="287" y="0"/>
                      <a:pt x="287" y="0"/>
                    </a:cubicBezTo>
                    <a:cubicBezTo>
                      <a:pt x="287" y="49"/>
                      <a:pt x="287" y="49"/>
                      <a:pt x="287" y="49"/>
                    </a:cubicBezTo>
                    <a:cubicBezTo>
                      <a:pt x="288" y="49"/>
                      <a:pt x="289" y="49"/>
                      <a:pt x="290" y="49"/>
                    </a:cubicBezTo>
                    <a:lnTo>
                      <a:pt x="290" y="0"/>
                    </a:lnTo>
                    <a:close/>
                    <a:moveTo>
                      <a:pt x="234" y="5"/>
                    </a:moveTo>
                    <a:cubicBezTo>
                      <a:pt x="233" y="6"/>
                      <a:pt x="233" y="6"/>
                      <a:pt x="232" y="6"/>
                    </a:cubicBezTo>
                    <a:cubicBezTo>
                      <a:pt x="232" y="6"/>
                      <a:pt x="232" y="6"/>
                      <a:pt x="232" y="6"/>
                    </a:cubicBezTo>
                    <a:cubicBezTo>
                      <a:pt x="232" y="6"/>
                      <a:pt x="232" y="6"/>
                      <a:pt x="232" y="6"/>
                    </a:cubicBezTo>
                    <a:cubicBezTo>
                      <a:pt x="232" y="6"/>
                      <a:pt x="232" y="6"/>
                      <a:pt x="232" y="6"/>
                    </a:cubicBezTo>
                    <a:cubicBezTo>
                      <a:pt x="232" y="6"/>
                      <a:pt x="232" y="6"/>
                      <a:pt x="232" y="6"/>
                    </a:cubicBezTo>
                    <a:cubicBezTo>
                      <a:pt x="231" y="6"/>
                      <a:pt x="231" y="6"/>
                      <a:pt x="231" y="6"/>
                    </a:cubicBezTo>
                    <a:cubicBezTo>
                      <a:pt x="241" y="54"/>
                      <a:pt x="241" y="54"/>
                      <a:pt x="241" y="54"/>
                    </a:cubicBezTo>
                    <a:cubicBezTo>
                      <a:pt x="242" y="54"/>
                      <a:pt x="243" y="54"/>
                      <a:pt x="243" y="54"/>
                    </a:cubicBezTo>
                    <a:lnTo>
                      <a:pt x="234" y="5"/>
                    </a:lnTo>
                    <a:close/>
                    <a:moveTo>
                      <a:pt x="181" y="21"/>
                    </a:moveTo>
                    <a:cubicBezTo>
                      <a:pt x="180" y="22"/>
                      <a:pt x="179" y="22"/>
                      <a:pt x="179" y="22"/>
                    </a:cubicBezTo>
                    <a:cubicBezTo>
                      <a:pt x="179" y="22"/>
                      <a:pt x="179" y="22"/>
                      <a:pt x="179" y="22"/>
                    </a:cubicBezTo>
                    <a:cubicBezTo>
                      <a:pt x="179" y="22"/>
                      <a:pt x="179" y="22"/>
                      <a:pt x="179" y="22"/>
                    </a:cubicBezTo>
                    <a:cubicBezTo>
                      <a:pt x="179" y="22"/>
                      <a:pt x="179" y="22"/>
                      <a:pt x="179" y="22"/>
                    </a:cubicBezTo>
                    <a:cubicBezTo>
                      <a:pt x="179" y="22"/>
                      <a:pt x="179" y="22"/>
                      <a:pt x="179" y="22"/>
                    </a:cubicBezTo>
                    <a:cubicBezTo>
                      <a:pt x="178" y="22"/>
                      <a:pt x="178" y="22"/>
                      <a:pt x="178" y="22"/>
                    </a:cubicBezTo>
                    <a:cubicBezTo>
                      <a:pt x="197" y="68"/>
                      <a:pt x="197" y="68"/>
                      <a:pt x="197" y="68"/>
                    </a:cubicBezTo>
                    <a:cubicBezTo>
                      <a:pt x="198" y="67"/>
                      <a:pt x="198" y="67"/>
                      <a:pt x="199" y="67"/>
                    </a:cubicBezTo>
                    <a:lnTo>
                      <a:pt x="181" y="21"/>
                    </a:lnTo>
                    <a:close/>
                    <a:moveTo>
                      <a:pt x="131" y="47"/>
                    </a:moveTo>
                    <a:cubicBezTo>
                      <a:pt x="131" y="47"/>
                      <a:pt x="130" y="48"/>
                      <a:pt x="130" y="48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29" y="48"/>
                      <a:pt x="129" y="48"/>
                      <a:pt x="129" y="48"/>
                    </a:cubicBezTo>
                    <a:cubicBezTo>
                      <a:pt x="129" y="48"/>
                      <a:pt x="129" y="48"/>
                      <a:pt x="129" y="48"/>
                    </a:cubicBezTo>
                    <a:cubicBezTo>
                      <a:pt x="129" y="49"/>
                      <a:pt x="129" y="49"/>
                      <a:pt x="129" y="49"/>
                    </a:cubicBezTo>
                    <a:cubicBezTo>
                      <a:pt x="156" y="90"/>
                      <a:pt x="156" y="90"/>
                      <a:pt x="156" y="90"/>
                    </a:cubicBezTo>
                    <a:cubicBezTo>
                      <a:pt x="157" y="89"/>
                      <a:pt x="157" y="89"/>
                      <a:pt x="158" y="88"/>
                    </a:cubicBezTo>
                    <a:lnTo>
                      <a:pt x="131" y="47"/>
                    </a:lnTo>
                    <a:close/>
                    <a:moveTo>
                      <a:pt x="88" y="82"/>
                    </a:moveTo>
                    <a:cubicBezTo>
                      <a:pt x="87" y="82"/>
                      <a:pt x="87" y="83"/>
                      <a:pt x="87" y="83"/>
                    </a:cubicBezTo>
                    <a:cubicBezTo>
                      <a:pt x="87" y="83"/>
                      <a:pt x="87" y="83"/>
                      <a:pt x="87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4"/>
                      <a:pt x="86" y="84"/>
                      <a:pt x="86" y="84"/>
                    </a:cubicBezTo>
                    <a:cubicBezTo>
                      <a:pt x="120" y="119"/>
                      <a:pt x="120" y="119"/>
                      <a:pt x="120" y="119"/>
                    </a:cubicBezTo>
                    <a:cubicBezTo>
                      <a:pt x="121" y="118"/>
                      <a:pt x="121" y="118"/>
                      <a:pt x="122" y="117"/>
                    </a:cubicBezTo>
                    <a:lnTo>
                      <a:pt x="88" y="82"/>
                    </a:lnTo>
                    <a:close/>
                    <a:moveTo>
                      <a:pt x="52" y="125"/>
                    </a:moveTo>
                    <a:cubicBezTo>
                      <a:pt x="51" y="125"/>
                      <a:pt x="51" y="125"/>
                      <a:pt x="51" y="125"/>
                    </a:cubicBezTo>
                    <a:cubicBezTo>
                      <a:pt x="51" y="125"/>
                      <a:pt x="51" y="125"/>
                      <a:pt x="51" y="125"/>
                    </a:cubicBezTo>
                    <a:cubicBezTo>
                      <a:pt x="51" y="125"/>
                      <a:pt x="51" y="125"/>
                      <a:pt x="51" y="125"/>
                    </a:cubicBezTo>
                    <a:cubicBezTo>
                      <a:pt x="51" y="125"/>
                      <a:pt x="51" y="125"/>
                      <a:pt x="51" y="125"/>
                    </a:cubicBezTo>
                    <a:cubicBezTo>
                      <a:pt x="51" y="125"/>
                      <a:pt x="51" y="125"/>
                      <a:pt x="51" y="125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1" y="126"/>
                      <a:pt x="51" y="126"/>
                    </a:cubicBezTo>
                    <a:cubicBezTo>
                      <a:pt x="50" y="127"/>
                      <a:pt x="50" y="127"/>
                      <a:pt x="50" y="127"/>
                    </a:cubicBezTo>
                    <a:cubicBezTo>
                      <a:pt x="91" y="155"/>
                      <a:pt x="91" y="155"/>
                      <a:pt x="91" y="155"/>
                    </a:cubicBezTo>
                    <a:cubicBezTo>
                      <a:pt x="91" y="154"/>
                      <a:pt x="92" y="153"/>
                      <a:pt x="92" y="153"/>
                    </a:cubicBezTo>
                    <a:lnTo>
                      <a:pt x="52" y="125"/>
                    </a:lnTo>
                    <a:close/>
                    <a:moveTo>
                      <a:pt x="24" y="173"/>
                    </a:moveTo>
                    <a:cubicBezTo>
                      <a:pt x="24" y="173"/>
                      <a:pt x="24" y="173"/>
                      <a:pt x="24" y="173"/>
                    </a:cubicBezTo>
                    <a:cubicBezTo>
                      <a:pt x="24" y="173"/>
                      <a:pt x="24" y="173"/>
                      <a:pt x="24" y="173"/>
                    </a:cubicBezTo>
                    <a:cubicBezTo>
                      <a:pt x="24" y="173"/>
                      <a:pt x="24" y="173"/>
                      <a:pt x="24" y="173"/>
                    </a:cubicBezTo>
                    <a:cubicBezTo>
                      <a:pt x="24" y="174"/>
                      <a:pt x="24" y="175"/>
                      <a:pt x="23" y="176"/>
                    </a:cubicBezTo>
                    <a:cubicBezTo>
                      <a:pt x="23" y="176"/>
                      <a:pt x="23" y="176"/>
                      <a:pt x="23" y="176"/>
                    </a:cubicBezTo>
                    <a:cubicBezTo>
                      <a:pt x="23" y="176"/>
                      <a:pt x="23" y="176"/>
                      <a:pt x="23" y="176"/>
                    </a:cubicBezTo>
                    <a:cubicBezTo>
                      <a:pt x="23" y="176"/>
                      <a:pt x="23" y="176"/>
                      <a:pt x="23" y="176"/>
                    </a:cubicBezTo>
                    <a:cubicBezTo>
                      <a:pt x="23" y="176"/>
                      <a:pt x="23" y="176"/>
                      <a:pt x="23" y="176"/>
                    </a:cubicBezTo>
                    <a:cubicBezTo>
                      <a:pt x="68" y="195"/>
                      <a:pt x="68" y="195"/>
                      <a:pt x="68" y="195"/>
                    </a:cubicBezTo>
                    <a:cubicBezTo>
                      <a:pt x="69" y="194"/>
                      <a:pt x="69" y="194"/>
                      <a:pt x="69" y="193"/>
                    </a:cubicBezTo>
                    <a:lnTo>
                      <a:pt x="24" y="173"/>
                    </a:lnTo>
                    <a:close/>
                    <a:moveTo>
                      <a:pt x="7" y="226"/>
                    </a:moveTo>
                    <a:cubicBezTo>
                      <a:pt x="7" y="227"/>
                      <a:pt x="7" y="227"/>
                      <a:pt x="7" y="228"/>
                    </a:cubicBezTo>
                    <a:cubicBezTo>
                      <a:pt x="7" y="228"/>
                      <a:pt x="7" y="228"/>
                      <a:pt x="7" y="228"/>
                    </a:cubicBezTo>
                    <a:cubicBezTo>
                      <a:pt x="7" y="228"/>
                      <a:pt x="7" y="228"/>
                      <a:pt x="7" y="228"/>
                    </a:cubicBezTo>
                    <a:cubicBezTo>
                      <a:pt x="6" y="229"/>
                      <a:pt x="6" y="229"/>
                      <a:pt x="6" y="229"/>
                    </a:cubicBezTo>
                    <a:cubicBezTo>
                      <a:pt x="54" y="239"/>
                      <a:pt x="54" y="239"/>
                      <a:pt x="54" y="239"/>
                    </a:cubicBezTo>
                    <a:cubicBezTo>
                      <a:pt x="55" y="238"/>
                      <a:pt x="55" y="238"/>
                      <a:pt x="55" y="237"/>
                    </a:cubicBezTo>
                    <a:cubicBezTo>
                      <a:pt x="7" y="226"/>
                      <a:pt x="7" y="226"/>
                      <a:pt x="7" y="226"/>
                    </a:cubicBezTo>
                    <a:close/>
                    <a:moveTo>
                      <a:pt x="0" y="281"/>
                    </a:moveTo>
                    <a:cubicBezTo>
                      <a:pt x="0" y="281"/>
                      <a:pt x="0" y="281"/>
                      <a:pt x="0" y="281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3"/>
                      <a:pt x="0" y="283"/>
                      <a:pt x="0" y="283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49" y="285"/>
                      <a:pt x="49" y="285"/>
                      <a:pt x="49" y="285"/>
                    </a:cubicBezTo>
                    <a:cubicBezTo>
                      <a:pt x="49" y="284"/>
                      <a:pt x="49" y="284"/>
                      <a:pt x="49" y="283"/>
                    </a:cubicBezTo>
                    <a:lnTo>
                      <a:pt x="0" y="281"/>
                    </a:lnTo>
                    <a:close/>
                    <a:moveTo>
                      <a:pt x="52" y="329"/>
                    </a:moveTo>
                    <a:cubicBezTo>
                      <a:pt x="4" y="337"/>
                      <a:pt x="4" y="337"/>
                      <a:pt x="4" y="337"/>
                    </a:cubicBezTo>
                    <a:cubicBezTo>
                      <a:pt x="4" y="338"/>
                      <a:pt x="4" y="338"/>
                      <a:pt x="4" y="338"/>
                    </a:cubicBezTo>
                    <a:cubicBezTo>
                      <a:pt x="4" y="338"/>
                      <a:pt x="4" y="338"/>
                      <a:pt x="4" y="338"/>
                    </a:cubicBezTo>
                    <a:cubicBezTo>
                      <a:pt x="4" y="339"/>
                      <a:pt x="4" y="339"/>
                      <a:pt x="4" y="340"/>
                    </a:cubicBezTo>
                    <a:cubicBezTo>
                      <a:pt x="4" y="340"/>
                      <a:pt x="4" y="340"/>
                      <a:pt x="4" y="340"/>
                    </a:cubicBezTo>
                    <a:cubicBezTo>
                      <a:pt x="4" y="340"/>
                      <a:pt x="4" y="340"/>
                      <a:pt x="4" y="340"/>
                    </a:cubicBezTo>
                    <a:cubicBezTo>
                      <a:pt x="53" y="331"/>
                      <a:pt x="53" y="331"/>
                      <a:pt x="53" y="331"/>
                    </a:cubicBezTo>
                    <a:cubicBezTo>
                      <a:pt x="53" y="331"/>
                      <a:pt x="52" y="330"/>
                      <a:pt x="52" y="329"/>
                    </a:cubicBezTo>
                    <a:close/>
                    <a:moveTo>
                      <a:pt x="64" y="374"/>
                    </a:moveTo>
                    <a:cubicBezTo>
                      <a:pt x="18" y="391"/>
                      <a:pt x="18" y="391"/>
                      <a:pt x="18" y="391"/>
                    </a:cubicBezTo>
                    <a:cubicBezTo>
                      <a:pt x="19" y="392"/>
                      <a:pt x="19" y="393"/>
                      <a:pt x="19" y="394"/>
                    </a:cubicBezTo>
                    <a:cubicBezTo>
                      <a:pt x="65" y="376"/>
                      <a:pt x="65" y="376"/>
                      <a:pt x="65" y="376"/>
                    </a:cubicBezTo>
                    <a:cubicBezTo>
                      <a:pt x="65" y="375"/>
                      <a:pt x="64" y="374"/>
                      <a:pt x="64" y="374"/>
                    </a:cubicBezTo>
                    <a:close/>
                    <a:moveTo>
                      <a:pt x="84" y="415"/>
                    </a:moveTo>
                    <a:cubicBezTo>
                      <a:pt x="43" y="441"/>
                      <a:pt x="43" y="441"/>
                      <a:pt x="43" y="441"/>
                    </a:cubicBezTo>
                    <a:cubicBezTo>
                      <a:pt x="43" y="441"/>
                      <a:pt x="43" y="442"/>
                      <a:pt x="44" y="442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44" y="443"/>
                      <a:pt x="44" y="443"/>
                      <a:pt x="44" y="443"/>
                    </a:cubicBezTo>
                    <a:cubicBezTo>
                      <a:pt x="86" y="417"/>
                      <a:pt x="86" y="417"/>
                      <a:pt x="86" y="417"/>
                    </a:cubicBezTo>
                    <a:cubicBezTo>
                      <a:pt x="85" y="417"/>
                      <a:pt x="85" y="416"/>
                      <a:pt x="84" y="415"/>
                    </a:cubicBezTo>
                    <a:close/>
                    <a:moveTo>
                      <a:pt x="112" y="452"/>
                    </a:moveTo>
                    <a:cubicBezTo>
                      <a:pt x="76" y="485"/>
                      <a:pt x="76" y="485"/>
                      <a:pt x="76" y="485"/>
                    </a:cubicBezTo>
                    <a:cubicBezTo>
                      <a:pt x="77" y="486"/>
                      <a:pt x="77" y="486"/>
                      <a:pt x="77" y="486"/>
                    </a:cubicBezTo>
                    <a:cubicBezTo>
                      <a:pt x="77" y="486"/>
                      <a:pt x="77" y="486"/>
                      <a:pt x="77" y="486"/>
                    </a:cubicBezTo>
                    <a:cubicBezTo>
                      <a:pt x="77" y="486"/>
                      <a:pt x="77" y="486"/>
                      <a:pt x="77" y="486"/>
                    </a:cubicBezTo>
                    <a:cubicBezTo>
                      <a:pt x="77" y="486"/>
                      <a:pt x="77" y="486"/>
                      <a:pt x="77" y="486"/>
                    </a:cubicBezTo>
                    <a:cubicBezTo>
                      <a:pt x="77" y="486"/>
                      <a:pt x="77" y="486"/>
                      <a:pt x="77" y="486"/>
                    </a:cubicBezTo>
                    <a:cubicBezTo>
                      <a:pt x="77" y="487"/>
                      <a:pt x="78" y="487"/>
                      <a:pt x="78" y="487"/>
                    </a:cubicBezTo>
                    <a:cubicBezTo>
                      <a:pt x="78" y="487"/>
                      <a:pt x="78" y="487"/>
                      <a:pt x="78" y="487"/>
                    </a:cubicBezTo>
                    <a:cubicBezTo>
                      <a:pt x="78" y="487"/>
                      <a:pt x="78" y="487"/>
                      <a:pt x="78" y="487"/>
                    </a:cubicBezTo>
                    <a:cubicBezTo>
                      <a:pt x="78" y="488"/>
                      <a:pt x="78" y="488"/>
                      <a:pt x="78" y="488"/>
                    </a:cubicBezTo>
                    <a:cubicBezTo>
                      <a:pt x="78" y="488"/>
                      <a:pt x="78" y="488"/>
                      <a:pt x="78" y="488"/>
                    </a:cubicBezTo>
                    <a:cubicBezTo>
                      <a:pt x="114" y="454"/>
                      <a:pt x="114" y="454"/>
                      <a:pt x="114" y="454"/>
                    </a:cubicBezTo>
                    <a:cubicBezTo>
                      <a:pt x="113" y="453"/>
                      <a:pt x="113" y="453"/>
                      <a:pt x="112" y="452"/>
                    </a:cubicBezTo>
                    <a:close/>
                    <a:moveTo>
                      <a:pt x="147" y="483"/>
                    </a:moveTo>
                    <a:cubicBezTo>
                      <a:pt x="118" y="523"/>
                      <a:pt x="118" y="523"/>
                      <a:pt x="118" y="523"/>
                    </a:cubicBezTo>
                    <a:cubicBezTo>
                      <a:pt x="119" y="523"/>
                      <a:pt x="119" y="523"/>
                      <a:pt x="119" y="523"/>
                    </a:cubicBezTo>
                    <a:cubicBezTo>
                      <a:pt x="119" y="523"/>
                      <a:pt x="119" y="523"/>
                      <a:pt x="119" y="523"/>
                    </a:cubicBezTo>
                    <a:cubicBezTo>
                      <a:pt x="119" y="523"/>
                      <a:pt x="119" y="523"/>
                      <a:pt x="119" y="523"/>
                    </a:cubicBezTo>
                    <a:cubicBezTo>
                      <a:pt x="119" y="524"/>
                      <a:pt x="119" y="524"/>
                      <a:pt x="119" y="524"/>
                    </a:cubicBezTo>
                    <a:cubicBezTo>
                      <a:pt x="119" y="524"/>
                      <a:pt x="119" y="524"/>
                      <a:pt x="119" y="524"/>
                    </a:cubicBezTo>
                    <a:cubicBezTo>
                      <a:pt x="120" y="524"/>
                      <a:pt x="120" y="524"/>
                      <a:pt x="120" y="524"/>
                    </a:cubicBezTo>
                    <a:cubicBezTo>
                      <a:pt x="120" y="524"/>
                      <a:pt x="120" y="524"/>
                      <a:pt x="120" y="524"/>
                    </a:cubicBezTo>
                    <a:cubicBezTo>
                      <a:pt x="149" y="485"/>
                      <a:pt x="149" y="485"/>
                      <a:pt x="149" y="485"/>
                    </a:cubicBezTo>
                    <a:cubicBezTo>
                      <a:pt x="148" y="484"/>
                      <a:pt x="147" y="484"/>
                      <a:pt x="147" y="483"/>
                    </a:cubicBezTo>
                    <a:close/>
                    <a:moveTo>
                      <a:pt x="187" y="507"/>
                    </a:moveTo>
                    <a:cubicBezTo>
                      <a:pt x="165" y="551"/>
                      <a:pt x="165" y="551"/>
                      <a:pt x="165" y="551"/>
                    </a:cubicBezTo>
                    <a:cubicBezTo>
                      <a:pt x="166" y="552"/>
                      <a:pt x="167" y="552"/>
                      <a:pt x="167" y="552"/>
                    </a:cubicBezTo>
                    <a:cubicBezTo>
                      <a:pt x="167" y="552"/>
                      <a:pt x="167" y="552"/>
                      <a:pt x="167" y="552"/>
                    </a:cubicBezTo>
                    <a:cubicBezTo>
                      <a:pt x="168" y="552"/>
                      <a:pt x="168" y="552"/>
                      <a:pt x="168" y="552"/>
                    </a:cubicBezTo>
                    <a:cubicBezTo>
                      <a:pt x="168" y="552"/>
                      <a:pt x="168" y="552"/>
                      <a:pt x="168" y="552"/>
                    </a:cubicBezTo>
                    <a:cubicBezTo>
                      <a:pt x="168" y="552"/>
                      <a:pt x="168" y="552"/>
                      <a:pt x="168" y="552"/>
                    </a:cubicBezTo>
                    <a:cubicBezTo>
                      <a:pt x="168" y="553"/>
                      <a:pt x="168" y="553"/>
                      <a:pt x="168" y="553"/>
                    </a:cubicBezTo>
                    <a:cubicBezTo>
                      <a:pt x="189" y="508"/>
                      <a:pt x="189" y="508"/>
                      <a:pt x="189" y="508"/>
                    </a:cubicBezTo>
                    <a:cubicBezTo>
                      <a:pt x="188" y="508"/>
                      <a:pt x="187" y="507"/>
                      <a:pt x="187" y="507"/>
                    </a:cubicBezTo>
                    <a:close/>
                    <a:moveTo>
                      <a:pt x="230" y="523"/>
                    </a:move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8" y="570"/>
                      <a:pt x="218" y="570"/>
                      <a:pt x="218" y="570"/>
                    </a:cubicBezTo>
                    <a:cubicBezTo>
                      <a:pt x="219" y="570"/>
                      <a:pt x="219" y="570"/>
                      <a:pt x="219" y="570"/>
                    </a:cubicBezTo>
                    <a:cubicBezTo>
                      <a:pt x="219" y="570"/>
                      <a:pt x="219" y="570"/>
                      <a:pt x="219" y="570"/>
                    </a:cubicBezTo>
                    <a:cubicBezTo>
                      <a:pt x="219" y="570"/>
                      <a:pt x="219" y="570"/>
                      <a:pt x="219" y="570"/>
                    </a:cubicBezTo>
                    <a:cubicBezTo>
                      <a:pt x="219" y="570"/>
                      <a:pt x="219" y="570"/>
                      <a:pt x="219" y="570"/>
                    </a:cubicBezTo>
                    <a:cubicBezTo>
                      <a:pt x="219" y="571"/>
                      <a:pt x="219" y="571"/>
                      <a:pt x="219" y="571"/>
                    </a:cubicBezTo>
                    <a:cubicBezTo>
                      <a:pt x="219" y="571"/>
                      <a:pt x="219" y="571"/>
                      <a:pt x="219" y="571"/>
                    </a:cubicBezTo>
                    <a:cubicBezTo>
                      <a:pt x="219" y="571"/>
                      <a:pt x="219" y="571"/>
                      <a:pt x="219" y="571"/>
                    </a:cubicBezTo>
                    <a:cubicBezTo>
                      <a:pt x="220" y="571"/>
                      <a:pt x="220" y="571"/>
                      <a:pt x="221" y="571"/>
                    </a:cubicBezTo>
                    <a:cubicBezTo>
                      <a:pt x="232" y="523"/>
                      <a:pt x="232" y="523"/>
                      <a:pt x="232" y="523"/>
                    </a:cubicBezTo>
                    <a:cubicBezTo>
                      <a:pt x="232" y="523"/>
                      <a:pt x="231" y="523"/>
                      <a:pt x="230" y="523"/>
                    </a:cubicBezTo>
                    <a:close/>
                    <a:moveTo>
                      <a:pt x="276" y="530"/>
                    </a:moveTo>
                    <a:cubicBezTo>
                      <a:pt x="273" y="579"/>
                      <a:pt x="273" y="579"/>
                      <a:pt x="273" y="579"/>
                    </a:cubicBezTo>
                    <a:cubicBezTo>
                      <a:pt x="273" y="579"/>
                      <a:pt x="273" y="579"/>
                      <a:pt x="273" y="579"/>
                    </a:cubicBezTo>
                    <a:cubicBezTo>
                      <a:pt x="273" y="579"/>
                      <a:pt x="273" y="579"/>
                      <a:pt x="273" y="579"/>
                    </a:cubicBezTo>
                    <a:cubicBezTo>
                      <a:pt x="274" y="579"/>
                      <a:pt x="274" y="579"/>
                      <a:pt x="274" y="579"/>
                    </a:cubicBezTo>
                    <a:cubicBezTo>
                      <a:pt x="274" y="579"/>
                      <a:pt x="274" y="579"/>
                      <a:pt x="274" y="579"/>
                    </a:cubicBezTo>
                    <a:cubicBezTo>
                      <a:pt x="274" y="579"/>
                      <a:pt x="274" y="579"/>
                      <a:pt x="274" y="579"/>
                    </a:cubicBezTo>
                    <a:cubicBezTo>
                      <a:pt x="274" y="579"/>
                      <a:pt x="275" y="579"/>
                      <a:pt x="276" y="579"/>
                    </a:cubicBezTo>
                    <a:cubicBezTo>
                      <a:pt x="278" y="530"/>
                      <a:pt x="278" y="530"/>
                      <a:pt x="278" y="530"/>
                    </a:cubicBezTo>
                    <a:cubicBezTo>
                      <a:pt x="277" y="530"/>
                      <a:pt x="277" y="530"/>
                      <a:pt x="276" y="530"/>
                    </a:cubicBezTo>
                    <a:close/>
                    <a:moveTo>
                      <a:pt x="325" y="528"/>
                    </a:moveTo>
                    <a:cubicBezTo>
                      <a:pt x="324" y="528"/>
                      <a:pt x="323" y="528"/>
                      <a:pt x="322" y="528"/>
                    </a:cubicBezTo>
                    <a:cubicBezTo>
                      <a:pt x="329" y="577"/>
                      <a:pt x="329" y="577"/>
                      <a:pt x="329" y="577"/>
                    </a:cubicBezTo>
                    <a:cubicBezTo>
                      <a:pt x="329" y="577"/>
                      <a:pt x="329" y="577"/>
                      <a:pt x="329" y="577"/>
                    </a:cubicBezTo>
                    <a:cubicBezTo>
                      <a:pt x="330" y="576"/>
                      <a:pt x="331" y="576"/>
                      <a:pt x="332" y="576"/>
                    </a:cubicBezTo>
                    <a:lnTo>
                      <a:pt x="325" y="528"/>
                    </a:lnTo>
                    <a:close/>
                    <a:moveTo>
                      <a:pt x="369" y="516"/>
                    </a:moveTo>
                    <a:cubicBezTo>
                      <a:pt x="369" y="517"/>
                      <a:pt x="368" y="517"/>
                      <a:pt x="367" y="517"/>
                    </a:cubicBezTo>
                    <a:cubicBezTo>
                      <a:pt x="383" y="564"/>
                      <a:pt x="383" y="564"/>
                      <a:pt x="383" y="564"/>
                    </a:cubicBezTo>
                    <a:cubicBezTo>
                      <a:pt x="384" y="563"/>
                      <a:pt x="384" y="563"/>
                      <a:pt x="384" y="563"/>
                    </a:cubicBezTo>
                    <a:cubicBezTo>
                      <a:pt x="384" y="563"/>
                      <a:pt x="384" y="563"/>
                      <a:pt x="384" y="563"/>
                    </a:cubicBezTo>
                    <a:cubicBezTo>
                      <a:pt x="384" y="563"/>
                      <a:pt x="384" y="563"/>
                      <a:pt x="384" y="563"/>
                    </a:cubicBezTo>
                    <a:cubicBezTo>
                      <a:pt x="385" y="563"/>
                      <a:pt x="385" y="563"/>
                      <a:pt x="386" y="563"/>
                    </a:cubicBezTo>
                    <a:lnTo>
                      <a:pt x="369" y="516"/>
                    </a:lnTo>
                    <a:close/>
                    <a:moveTo>
                      <a:pt x="411" y="497"/>
                    </a:moveTo>
                    <a:cubicBezTo>
                      <a:pt x="411" y="497"/>
                      <a:pt x="410" y="498"/>
                      <a:pt x="409" y="498"/>
                    </a:cubicBezTo>
                    <a:cubicBezTo>
                      <a:pt x="434" y="541"/>
                      <a:pt x="434" y="541"/>
                      <a:pt x="434" y="541"/>
                    </a:cubicBezTo>
                    <a:cubicBezTo>
                      <a:pt x="434" y="541"/>
                      <a:pt x="434" y="541"/>
                      <a:pt x="434" y="541"/>
                    </a:cubicBezTo>
                    <a:cubicBezTo>
                      <a:pt x="434" y="541"/>
                      <a:pt x="434" y="541"/>
                      <a:pt x="434" y="541"/>
                    </a:cubicBezTo>
                    <a:cubicBezTo>
                      <a:pt x="434" y="541"/>
                      <a:pt x="434" y="541"/>
                      <a:pt x="434" y="541"/>
                    </a:cubicBezTo>
                    <a:cubicBezTo>
                      <a:pt x="435" y="540"/>
                      <a:pt x="436" y="540"/>
                      <a:pt x="436" y="539"/>
                    </a:cubicBezTo>
                    <a:lnTo>
                      <a:pt x="411" y="497"/>
                    </a:lnTo>
                    <a:close/>
                    <a:moveTo>
                      <a:pt x="449" y="470"/>
                    </a:moveTo>
                    <a:cubicBezTo>
                      <a:pt x="448" y="470"/>
                      <a:pt x="448" y="471"/>
                      <a:pt x="447" y="471"/>
                    </a:cubicBezTo>
                    <a:cubicBezTo>
                      <a:pt x="479" y="508"/>
                      <a:pt x="479" y="508"/>
                      <a:pt x="479" y="508"/>
                    </a:cubicBezTo>
                    <a:cubicBezTo>
                      <a:pt x="480" y="508"/>
                      <a:pt x="480" y="508"/>
                      <a:pt x="480" y="508"/>
                    </a:cubicBezTo>
                    <a:cubicBezTo>
                      <a:pt x="480" y="507"/>
                      <a:pt x="480" y="507"/>
                      <a:pt x="480" y="507"/>
                    </a:cubicBezTo>
                    <a:cubicBezTo>
                      <a:pt x="480" y="507"/>
                      <a:pt x="480" y="507"/>
                      <a:pt x="480" y="507"/>
                    </a:cubicBezTo>
                    <a:cubicBezTo>
                      <a:pt x="481" y="507"/>
                      <a:pt x="481" y="507"/>
                      <a:pt x="481" y="507"/>
                    </a:cubicBezTo>
                    <a:lnTo>
                      <a:pt x="449" y="470"/>
                    </a:lnTo>
                    <a:close/>
                    <a:moveTo>
                      <a:pt x="480" y="436"/>
                    </a:moveTo>
                    <a:cubicBezTo>
                      <a:pt x="480" y="437"/>
                      <a:pt x="479" y="437"/>
                      <a:pt x="479" y="438"/>
                    </a:cubicBezTo>
                    <a:cubicBezTo>
                      <a:pt x="518" y="468"/>
                      <a:pt x="518" y="468"/>
                      <a:pt x="518" y="468"/>
                    </a:cubicBezTo>
                    <a:cubicBezTo>
                      <a:pt x="518" y="467"/>
                      <a:pt x="519" y="467"/>
                      <a:pt x="519" y="466"/>
                    </a:cubicBezTo>
                    <a:cubicBezTo>
                      <a:pt x="519" y="466"/>
                      <a:pt x="519" y="466"/>
                      <a:pt x="519" y="466"/>
                    </a:cubicBezTo>
                    <a:cubicBezTo>
                      <a:pt x="519" y="466"/>
                      <a:pt x="519" y="466"/>
                      <a:pt x="519" y="466"/>
                    </a:cubicBezTo>
                    <a:cubicBezTo>
                      <a:pt x="519" y="466"/>
                      <a:pt x="519" y="466"/>
                      <a:pt x="519" y="466"/>
                    </a:cubicBezTo>
                    <a:cubicBezTo>
                      <a:pt x="519" y="466"/>
                      <a:pt x="519" y="466"/>
                      <a:pt x="519" y="466"/>
                    </a:cubicBezTo>
                    <a:lnTo>
                      <a:pt x="480" y="436"/>
                    </a:lnTo>
                    <a:close/>
                    <a:moveTo>
                      <a:pt x="505" y="397"/>
                    </a:moveTo>
                    <a:cubicBezTo>
                      <a:pt x="505" y="397"/>
                      <a:pt x="504" y="398"/>
                      <a:pt x="504" y="399"/>
                    </a:cubicBezTo>
                    <a:cubicBezTo>
                      <a:pt x="548" y="421"/>
                      <a:pt x="548" y="421"/>
                      <a:pt x="548" y="421"/>
                    </a:cubicBezTo>
                    <a:cubicBezTo>
                      <a:pt x="548" y="421"/>
                      <a:pt x="548" y="420"/>
                      <a:pt x="548" y="420"/>
                    </a:cubicBezTo>
                    <a:cubicBezTo>
                      <a:pt x="548" y="420"/>
                      <a:pt x="548" y="420"/>
                      <a:pt x="548" y="420"/>
                    </a:cubicBezTo>
                    <a:cubicBezTo>
                      <a:pt x="548" y="419"/>
                      <a:pt x="548" y="419"/>
                      <a:pt x="548" y="419"/>
                    </a:cubicBezTo>
                    <a:cubicBezTo>
                      <a:pt x="548" y="419"/>
                      <a:pt x="548" y="419"/>
                      <a:pt x="548" y="419"/>
                    </a:cubicBezTo>
                    <a:cubicBezTo>
                      <a:pt x="548" y="419"/>
                      <a:pt x="548" y="419"/>
                      <a:pt x="548" y="419"/>
                    </a:cubicBezTo>
                    <a:cubicBezTo>
                      <a:pt x="549" y="418"/>
                      <a:pt x="549" y="418"/>
                      <a:pt x="549" y="418"/>
                    </a:cubicBezTo>
                    <a:lnTo>
                      <a:pt x="505" y="397"/>
                    </a:lnTo>
                    <a:close/>
                    <a:moveTo>
                      <a:pt x="521" y="353"/>
                    </a:moveTo>
                    <a:cubicBezTo>
                      <a:pt x="521" y="354"/>
                      <a:pt x="521" y="355"/>
                      <a:pt x="521" y="356"/>
                    </a:cubicBezTo>
                    <a:cubicBezTo>
                      <a:pt x="568" y="369"/>
                      <a:pt x="568" y="369"/>
                      <a:pt x="568" y="369"/>
                    </a:cubicBezTo>
                    <a:cubicBezTo>
                      <a:pt x="568" y="368"/>
                      <a:pt x="568" y="367"/>
                      <a:pt x="569" y="366"/>
                    </a:cubicBezTo>
                    <a:lnTo>
                      <a:pt x="521" y="353"/>
                    </a:lnTo>
                    <a:close/>
                    <a:moveTo>
                      <a:pt x="529" y="308"/>
                    </a:moveTo>
                    <a:cubicBezTo>
                      <a:pt x="529" y="309"/>
                      <a:pt x="529" y="309"/>
                      <a:pt x="529" y="310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4"/>
                      <a:pt x="578" y="314"/>
                      <a:pt x="578" y="314"/>
                    </a:cubicBezTo>
                    <a:cubicBezTo>
                      <a:pt x="578" y="313"/>
                      <a:pt x="578" y="312"/>
                      <a:pt x="578" y="311"/>
                    </a:cubicBezTo>
                    <a:lnTo>
                      <a:pt x="529" y="308"/>
                    </a:lnTo>
                    <a:close/>
                    <a:moveTo>
                      <a:pt x="577" y="256"/>
                    </a:moveTo>
                    <a:cubicBezTo>
                      <a:pt x="528" y="261"/>
                      <a:pt x="528" y="261"/>
                      <a:pt x="528" y="261"/>
                    </a:cubicBezTo>
                    <a:cubicBezTo>
                      <a:pt x="528" y="262"/>
                      <a:pt x="528" y="263"/>
                      <a:pt x="529" y="264"/>
                    </a:cubicBezTo>
                    <a:cubicBezTo>
                      <a:pt x="577" y="259"/>
                      <a:pt x="577" y="259"/>
                      <a:pt x="577" y="259"/>
                    </a:cubicBezTo>
                    <a:cubicBezTo>
                      <a:pt x="577" y="258"/>
                      <a:pt x="577" y="257"/>
                      <a:pt x="577" y="256"/>
                    </a:cubicBezTo>
                    <a:cubicBezTo>
                      <a:pt x="577" y="256"/>
                      <a:pt x="577" y="256"/>
                      <a:pt x="577" y="256"/>
                    </a:cubicBezTo>
                    <a:cubicBezTo>
                      <a:pt x="577" y="256"/>
                      <a:pt x="577" y="256"/>
                      <a:pt x="577" y="256"/>
                    </a:cubicBezTo>
                    <a:cubicBezTo>
                      <a:pt x="577" y="256"/>
                      <a:pt x="577" y="256"/>
                      <a:pt x="577" y="256"/>
                    </a:cubicBezTo>
                    <a:close/>
                    <a:moveTo>
                      <a:pt x="565" y="201"/>
                    </a:moveTo>
                    <a:cubicBezTo>
                      <a:pt x="519" y="216"/>
                      <a:pt x="519" y="216"/>
                      <a:pt x="519" y="216"/>
                    </a:cubicBezTo>
                    <a:cubicBezTo>
                      <a:pt x="519" y="217"/>
                      <a:pt x="519" y="218"/>
                      <a:pt x="519" y="219"/>
                    </a:cubicBezTo>
                    <a:cubicBezTo>
                      <a:pt x="566" y="204"/>
                      <a:pt x="566" y="204"/>
                      <a:pt x="566" y="204"/>
                    </a:cubicBezTo>
                    <a:cubicBezTo>
                      <a:pt x="566" y="203"/>
                      <a:pt x="566" y="202"/>
                      <a:pt x="565" y="201"/>
                    </a:cubicBezTo>
                    <a:close/>
                    <a:moveTo>
                      <a:pt x="543" y="150"/>
                    </a:moveTo>
                    <a:cubicBezTo>
                      <a:pt x="500" y="174"/>
                      <a:pt x="500" y="174"/>
                      <a:pt x="500" y="174"/>
                    </a:cubicBezTo>
                    <a:cubicBezTo>
                      <a:pt x="501" y="175"/>
                      <a:pt x="501" y="175"/>
                      <a:pt x="501" y="176"/>
                    </a:cubicBezTo>
                    <a:cubicBezTo>
                      <a:pt x="545" y="153"/>
                      <a:pt x="545" y="153"/>
                      <a:pt x="545" y="153"/>
                    </a:cubicBezTo>
                    <a:cubicBezTo>
                      <a:pt x="544" y="152"/>
                      <a:pt x="544" y="151"/>
                      <a:pt x="543" y="150"/>
                    </a:cubicBezTo>
                    <a:close/>
                    <a:moveTo>
                      <a:pt x="512" y="104"/>
                    </a:moveTo>
                    <a:cubicBezTo>
                      <a:pt x="474" y="136"/>
                      <a:pt x="474" y="136"/>
                      <a:pt x="474" y="136"/>
                    </a:cubicBezTo>
                    <a:cubicBezTo>
                      <a:pt x="475" y="136"/>
                      <a:pt x="475" y="137"/>
                      <a:pt x="476" y="137"/>
                    </a:cubicBezTo>
                    <a:cubicBezTo>
                      <a:pt x="514" y="106"/>
                      <a:pt x="514" y="106"/>
                      <a:pt x="514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6"/>
                      <a:pt x="513" y="106"/>
                      <a:pt x="513" y="106"/>
                    </a:cubicBezTo>
                    <a:cubicBezTo>
                      <a:pt x="513" y="105"/>
                      <a:pt x="512" y="105"/>
                      <a:pt x="512" y="104"/>
                    </a:cubicBezTo>
                    <a:close/>
                    <a:moveTo>
                      <a:pt x="472" y="65"/>
                    </a:moveTo>
                    <a:cubicBezTo>
                      <a:pt x="441" y="103"/>
                      <a:pt x="441" y="103"/>
                      <a:pt x="441" y="103"/>
                    </a:cubicBezTo>
                    <a:cubicBezTo>
                      <a:pt x="442" y="104"/>
                      <a:pt x="442" y="104"/>
                      <a:pt x="443" y="105"/>
                    </a:cubicBezTo>
                    <a:cubicBezTo>
                      <a:pt x="474" y="67"/>
                      <a:pt x="474" y="67"/>
                      <a:pt x="474" y="67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6"/>
                      <a:pt x="473" y="66"/>
                      <a:pt x="473" y="66"/>
                    </a:cubicBezTo>
                    <a:cubicBezTo>
                      <a:pt x="473" y="65"/>
                      <a:pt x="473" y="65"/>
                      <a:pt x="473" y="65"/>
                    </a:cubicBezTo>
                    <a:cubicBezTo>
                      <a:pt x="473" y="65"/>
                      <a:pt x="473" y="65"/>
                      <a:pt x="473" y="65"/>
                    </a:cubicBezTo>
                    <a:lnTo>
                      <a:pt x="472" y="65"/>
                    </a:lnTo>
                    <a:close/>
                    <a:moveTo>
                      <a:pt x="426" y="34"/>
                    </a:moveTo>
                    <a:cubicBezTo>
                      <a:pt x="403" y="77"/>
                      <a:pt x="403" y="77"/>
                      <a:pt x="403" y="77"/>
                    </a:cubicBezTo>
                    <a:cubicBezTo>
                      <a:pt x="403" y="78"/>
                      <a:pt x="404" y="78"/>
                      <a:pt x="405" y="79"/>
                    </a:cubicBezTo>
                    <a:cubicBezTo>
                      <a:pt x="428" y="35"/>
                      <a:pt x="428" y="35"/>
                      <a:pt x="428" y="35"/>
                    </a:cubicBezTo>
                    <a:cubicBezTo>
                      <a:pt x="428" y="35"/>
                      <a:pt x="428" y="35"/>
                      <a:pt x="428" y="35"/>
                    </a:cubicBezTo>
                    <a:cubicBezTo>
                      <a:pt x="428" y="35"/>
                      <a:pt x="428" y="35"/>
                      <a:pt x="428" y="35"/>
                    </a:cubicBezTo>
                    <a:cubicBezTo>
                      <a:pt x="428" y="35"/>
                      <a:pt x="428" y="35"/>
                      <a:pt x="428" y="35"/>
                    </a:cubicBezTo>
                    <a:cubicBezTo>
                      <a:pt x="427" y="35"/>
                      <a:pt x="426" y="35"/>
                      <a:pt x="426" y="34"/>
                    </a:cubicBezTo>
                    <a:close/>
                    <a:moveTo>
                      <a:pt x="374" y="13"/>
                    </a:moveTo>
                    <a:cubicBezTo>
                      <a:pt x="360" y="60"/>
                      <a:pt x="360" y="60"/>
                      <a:pt x="360" y="60"/>
                    </a:cubicBezTo>
                    <a:cubicBezTo>
                      <a:pt x="361" y="60"/>
                      <a:pt x="361" y="60"/>
                      <a:pt x="362" y="60"/>
                    </a:cubicBezTo>
                    <a:cubicBezTo>
                      <a:pt x="377" y="14"/>
                      <a:pt x="377" y="14"/>
                      <a:pt x="377" y="14"/>
                    </a:cubicBezTo>
                    <a:cubicBezTo>
                      <a:pt x="376" y="13"/>
                      <a:pt x="376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cubicBezTo>
                      <a:pt x="375" y="13"/>
                      <a:pt x="375" y="13"/>
                      <a:pt x="375" y="13"/>
                    </a:cubicBezTo>
                    <a:lnTo>
                      <a:pt x="374" y="13"/>
                    </a:lnTo>
                    <a:close/>
                    <a:moveTo>
                      <a:pt x="320" y="2"/>
                    </a:moveTo>
                    <a:cubicBezTo>
                      <a:pt x="315" y="51"/>
                      <a:pt x="315" y="51"/>
                      <a:pt x="315" y="51"/>
                    </a:cubicBezTo>
                    <a:cubicBezTo>
                      <a:pt x="315" y="51"/>
                      <a:pt x="316" y="51"/>
                      <a:pt x="317" y="51"/>
                    </a:cubicBezTo>
                    <a:cubicBezTo>
                      <a:pt x="322" y="2"/>
                      <a:pt x="322" y="2"/>
                      <a:pt x="322" y="2"/>
                    </a:cubicBezTo>
                    <a:cubicBezTo>
                      <a:pt x="322" y="2"/>
                      <a:pt x="321" y="2"/>
                      <a:pt x="320" y="2"/>
                    </a:cubicBezTo>
                    <a:cubicBezTo>
                      <a:pt x="320" y="2"/>
                      <a:pt x="320" y="2"/>
                      <a:pt x="320" y="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2" name="Google Shape;1112;p24"/>
              <p:cNvSpPr/>
              <p:nvPr/>
            </p:nvSpPr>
            <p:spPr>
              <a:xfrm>
                <a:off x="5867400" y="4462463"/>
                <a:ext cx="720725" cy="722312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28" extrusionOk="0">
                    <a:moveTo>
                      <a:pt x="214" y="422"/>
                    </a:moveTo>
                    <a:cubicBezTo>
                      <a:pt x="214" y="419"/>
                      <a:pt x="217" y="416"/>
                      <a:pt x="220" y="416"/>
                    </a:cubicBezTo>
                    <a:cubicBezTo>
                      <a:pt x="223" y="416"/>
                      <a:pt x="226" y="418"/>
                      <a:pt x="226" y="422"/>
                    </a:cubicBezTo>
                    <a:cubicBezTo>
                      <a:pt x="226" y="425"/>
                      <a:pt x="223" y="428"/>
                      <a:pt x="220" y="428"/>
                    </a:cubicBezTo>
                    <a:cubicBezTo>
                      <a:pt x="220" y="428"/>
                      <a:pt x="220" y="428"/>
                      <a:pt x="220" y="428"/>
                    </a:cubicBezTo>
                    <a:cubicBezTo>
                      <a:pt x="217" y="428"/>
                      <a:pt x="214" y="425"/>
                      <a:pt x="214" y="422"/>
                    </a:cubicBezTo>
                    <a:close/>
                    <a:moveTo>
                      <a:pt x="187" y="426"/>
                    </a:moveTo>
                    <a:cubicBezTo>
                      <a:pt x="187" y="426"/>
                      <a:pt x="187" y="426"/>
                      <a:pt x="187" y="426"/>
                    </a:cubicBezTo>
                    <a:cubicBezTo>
                      <a:pt x="184" y="426"/>
                      <a:pt x="182" y="423"/>
                      <a:pt x="182" y="420"/>
                    </a:cubicBezTo>
                    <a:cubicBezTo>
                      <a:pt x="182" y="416"/>
                      <a:pt x="185" y="414"/>
                      <a:pt x="189" y="415"/>
                    </a:cubicBezTo>
                    <a:cubicBezTo>
                      <a:pt x="189" y="415"/>
                      <a:pt x="189" y="415"/>
                      <a:pt x="189" y="415"/>
                    </a:cubicBezTo>
                    <a:cubicBezTo>
                      <a:pt x="192" y="415"/>
                      <a:pt x="194" y="418"/>
                      <a:pt x="194" y="421"/>
                    </a:cubicBezTo>
                    <a:cubicBezTo>
                      <a:pt x="193" y="424"/>
                      <a:pt x="191" y="426"/>
                      <a:pt x="188" y="426"/>
                    </a:cubicBezTo>
                    <a:lnTo>
                      <a:pt x="187" y="426"/>
                    </a:lnTo>
                    <a:close/>
                    <a:moveTo>
                      <a:pt x="246" y="419"/>
                    </a:moveTo>
                    <a:cubicBezTo>
                      <a:pt x="245" y="416"/>
                      <a:pt x="248" y="413"/>
                      <a:pt x="251" y="413"/>
                    </a:cubicBezTo>
                    <a:cubicBezTo>
                      <a:pt x="254" y="412"/>
                      <a:pt x="257" y="414"/>
                      <a:pt x="257" y="417"/>
                    </a:cubicBezTo>
                    <a:cubicBezTo>
                      <a:pt x="258" y="420"/>
                      <a:pt x="256" y="424"/>
                      <a:pt x="253" y="424"/>
                    </a:cubicBezTo>
                    <a:cubicBezTo>
                      <a:pt x="252" y="424"/>
                      <a:pt x="252" y="424"/>
                      <a:pt x="252" y="424"/>
                    </a:cubicBezTo>
                    <a:cubicBezTo>
                      <a:pt x="249" y="424"/>
                      <a:pt x="247" y="422"/>
                      <a:pt x="246" y="419"/>
                    </a:cubicBezTo>
                    <a:close/>
                    <a:moveTo>
                      <a:pt x="155" y="420"/>
                    </a:moveTo>
                    <a:cubicBezTo>
                      <a:pt x="152" y="419"/>
                      <a:pt x="150" y="415"/>
                      <a:pt x="151" y="412"/>
                    </a:cubicBezTo>
                    <a:cubicBezTo>
                      <a:pt x="152" y="409"/>
                      <a:pt x="155" y="407"/>
                      <a:pt x="158" y="408"/>
                    </a:cubicBezTo>
                    <a:cubicBezTo>
                      <a:pt x="158" y="408"/>
                      <a:pt x="158" y="408"/>
                      <a:pt x="158" y="408"/>
                    </a:cubicBezTo>
                    <a:cubicBezTo>
                      <a:pt x="161" y="409"/>
                      <a:pt x="163" y="412"/>
                      <a:pt x="162" y="416"/>
                    </a:cubicBezTo>
                    <a:cubicBezTo>
                      <a:pt x="161" y="418"/>
                      <a:pt x="159" y="420"/>
                      <a:pt x="157" y="420"/>
                    </a:cubicBezTo>
                    <a:cubicBezTo>
                      <a:pt x="156" y="420"/>
                      <a:pt x="155" y="420"/>
                      <a:pt x="155" y="420"/>
                    </a:cubicBezTo>
                    <a:close/>
                    <a:moveTo>
                      <a:pt x="277" y="412"/>
                    </a:moveTo>
                    <a:cubicBezTo>
                      <a:pt x="276" y="409"/>
                      <a:pt x="278" y="406"/>
                      <a:pt x="281" y="405"/>
                    </a:cubicBezTo>
                    <a:cubicBezTo>
                      <a:pt x="284" y="404"/>
                      <a:pt x="287" y="405"/>
                      <a:pt x="288" y="408"/>
                    </a:cubicBezTo>
                    <a:cubicBezTo>
                      <a:pt x="289" y="411"/>
                      <a:pt x="288" y="415"/>
                      <a:pt x="285" y="416"/>
                    </a:cubicBezTo>
                    <a:cubicBezTo>
                      <a:pt x="284" y="416"/>
                      <a:pt x="283" y="416"/>
                      <a:pt x="283" y="416"/>
                    </a:cubicBezTo>
                    <a:cubicBezTo>
                      <a:pt x="280" y="416"/>
                      <a:pt x="278" y="414"/>
                      <a:pt x="277" y="412"/>
                    </a:cubicBezTo>
                    <a:close/>
                    <a:moveTo>
                      <a:pt x="124" y="408"/>
                    </a:moveTo>
                    <a:cubicBezTo>
                      <a:pt x="121" y="407"/>
                      <a:pt x="120" y="403"/>
                      <a:pt x="121" y="400"/>
                    </a:cubicBezTo>
                    <a:cubicBezTo>
                      <a:pt x="122" y="397"/>
                      <a:pt x="126" y="396"/>
                      <a:pt x="129" y="398"/>
                    </a:cubicBezTo>
                    <a:cubicBezTo>
                      <a:pt x="132" y="399"/>
                      <a:pt x="133" y="402"/>
                      <a:pt x="132" y="405"/>
                    </a:cubicBezTo>
                    <a:cubicBezTo>
                      <a:pt x="131" y="407"/>
                      <a:pt x="129" y="409"/>
                      <a:pt x="126" y="409"/>
                    </a:cubicBezTo>
                    <a:cubicBezTo>
                      <a:pt x="126" y="409"/>
                      <a:pt x="125" y="409"/>
                      <a:pt x="124" y="408"/>
                    </a:cubicBezTo>
                    <a:close/>
                    <a:moveTo>
                      <a:pt x="307" y="400"/>
                    </a:moveTo>
                    <a:cubicBezTo>
                      <a:pt x="305" y="397"/>
                      <a:pt x="306" y="394"/>
                      <a:pt x="309" y="392"/>
                    </a:cubicBezTo>
                    <a:cubicBezTo>
                      <a:pt x="312" y="391"/>
                      <a:pt x="316" y="392"/>
                      <a:pt x="317" y="394"/>
                    </a:cubicBezTo>
                    <a:cubicBezTo>
                      <a:pt x="319" y="397"/>
                      <a:pt x="318" y="401"/>
                      <a:pt x="315" y="402"/>
                    </a:cubicBezTo>
                    <a:cubicBezTo>
                      <a:pt x="314" y="403"/>
                      <a:pt x="313" y="403"/>
                      <a:pt x="312" y="403"/>
                    </a:cubicBezTo>
                    <a:cubicBezTo>
                      <a:pt x="310" y="403"/>
                      <a:pt x="308" y="402"/>
                      <a:pt x="307" y="400"/>
                    </a:cubicBezTo>
                    <a:close/>
                    <a:moveTo>
                      <a:pt x="95" y="392"/>
                    </a:moveTo>
                    <a:cubicBezTo>
                      <a:pt x="93" y="390"/>
                      <a:pt x="92" y="387"/>
                      <a:pt x="94" y="384"/>
                    </a:cubicBezTo>
                    <a:cubicBezTo>
                      <a:pt x="95" y="381"/>
                      <a:pt x="99" y="381"/>
                      <a:pt x="102" y="382"/>
                    </a:cubicBezTo>
                    <a:cubicBezTo>
                      <a:pt x="104" y="384"/>
                      <a:pt x="105" y="388"/>
                      <a:pt x="103" y="390"/>
                    </a:cubicBezTo>
                    <a:cubicBezTo>
                      <a:pt x="102" y="392"/>
                      <a:pt x="100" y="393"/>
                      <a:pt x="98" y="393"/>
                    </a:cubicBezTo>
                    <a:cubicBezTo>
                      <a:pt x="97" y="393"/>
                      <a:pt x="96" y="393"/>
                      <a:pt x="95" y="392"/>
                    </a:cubicBezTo>
                    <a:close/>
                    <a:moveTo>
                      <a:pt x="334" y="383"/>
                    </a:moveTo>
                    <a:cubicBezTo>
                      <a:pt x="332" y="381"/>
                      <a:pt x="333" y="377"/>
                      <a:pt x="335" y="375"/>
                    </a:cubicBezTo>
                    <a:cubicBezTo>
                      <a:pt x="338" y="373"/>
                      <a:pt x="342" y="374"/>
                      <a:pt x="344" y="376"/>
                    </a:cubicBezTo>
                    <a:cubicBezTo>
                      <a:pt x="346" y="379"/>
                      <a:pt x="345" y="383"/>
                      <a:pt x="342" y="385"/>
                    </a:cubicBezTo>
                    <a:cubicBezTo>
                      <a:pt x="341" y="385"/>
                      <a:pt x="340" y="386"/>
                      <a:pt x="339" y="386"/>
                    </a:cubicBezTo>
                    <a:cubicBezTo>
                      <a:pt x="337" y="386"/>
                      <a:pt x="335" y="385"/>
                      <a:pt x="334" y="383"/>
                    </a:cubicBezTo>
                    <a:close/>
                    <a:moveTo>
                      <a:pt x="69" y="372"/>
                    </a:moveTo>
                    <a:cubicBezTo>
                      <a:pt x="69" y="372"/>
                      <a:pt x="69" y="372"/>
                      <a:pt x="69" y="372"/>
                    </a:cubicBezTo>
                    <a:cubicBezTo>
                      <a:pt x="67" y="370"/>
                      <a:pt x="67" y="366"/>
                      <a:pt x="69" y="364"/>
                    </a:cubicBezTo>
                    <a:cubicBezTo>
                      <a:pt x="71" y="361"/>
                      <a:pt x="75" y="361"/>
                      <a:pt x="77" y="363"/>
                    </a:cubicBezTo>
                    <a:cubicBezTo>
                      <a:pt x="79" y="365"/>
                      <a:pt x="80" y="369"/>
                      <a:pt x="77" y="371"/>
                    </a:cubicBezTo>
                    <a:cubicBezTo>
                      <a:pt x="76" y="373"/>
                      <a:pt x="75" y="373"/>
                      <a:pt x="73" y="373"/>
                    </a:cubicBezTo>
                    <a:cubicBezTo>
                      <a:pt x="72" y="373"/>
                      <a:pt x="70" y="373"/>
                      <a:pt x="69" y="372"/>
                    </a:cubicBezTo>
                    <a:close/>
                    <a:moveTo>
                      <a:pt x="359" y="363"/>
                    </a:moveTo>
                    <a:cubicBezTo>
                      <a:pt x="357" y="361"/>
                      <a:pt x="357" y="357"/>
                      <a:pt x="359" y="355"/>
                    </a:cubicBezTo>
                    <a:cubicBezTo>
                      <a:pt x="359" y="355"/>
                      <a:pt x="359" y="355"/>
                      <a:pt x="359" y="355"/>
                    </a:cubicBezTo>
                    <a:cubicBezTo>
                      <a:pt x="361" y="352"/>
                      <a:pt x="365" y="352"/>
                      <a:pt x="367" y="354"/>
                    </a:cubicBezTo>
                    <a:cubicBezTo>
                      <a:pt x="369" y="357"/>
                      <a:pt x="369" y="360"/>
                      <a:pt x="367" y="363"/>
                    </a:cubicBezTo>
                    <a:cubicBezTo>
                      <a:pt x="366" y="364"/>
                      <a:pt x="364" y="364"/>
                      <a:pt x="363" y="364"/>
                    </a:cubicBezTo>
                    <a:cubicBezTo>
                      <a:pt x="361" y="364"/>
                      <a:pt x="360" y="364"/>
                      <a:pt x="359" y="363"/>
                    </a:cubicBezTo>
                    <a:close/>
                    <a:moveTo>
                      <a:pt x="47" y="348"/>
                    </a:moveTo>
                    <a:cubicBezTo>
                      <a:pt x="45" y="345"/>
                      <a:pt x="45" y="342"/>
                      <a:pt x="48" y="340"/>
                    </a:cubicBezTo>
                    <a:cubicBezTo>
                      <a:pt x="50" y="338"/>
                      <a:pt x="54" y="338"/>
                      <a:pt x="56" y="340"/>
                    </a:cubicBezTo>
                    <a:cubicBezTo>
                      <a:pt x="58" y="343"/>
                      <a:pt x="57" y="347"/>
                      <a:pt x="55" y="349"/>
                    </a:cubicBezTo>
                    <a:cubicBezTo>
                      <a:pt x="54" y="350"/>
                      <a:pt x="53" y="350"/>
                      <a:pt x="51" y="350"/>
                    </a:cubicBezTo>
                    <a:cubicBezTo>
                      <a:pt x="50" y="350"/>
                      <a:pt x="48" y="349"/>
                      <a:pt x="47" y="348"/>
                    </a:cubicBezTo>
                    <a:close/>
                    <a:moveTo>
                      <a:pt x="380" y="339"/>
                    </a:moveTo>
                    <a:cubicBezTo>
                      <a:pt x="377" y="337"/>
                      <a:pt x="377" y="333"/>
                      <a:pt x="379" y="331"/>
                    </a:cubicBezTo>
                    <a:cubicBezTo>
                      <a:pt x="381" y="328"/>
                      <a:pt x="384" y="327"/>
                      <a:pt x="387" y="329"/>
                    </a:cubicBezTo>
                    <a:cubicBezTo>
                      <a:pt x="389" y="331"/>
                      <a:pt x="390" y="335"/>
                      <a:pt x="388" y="337"/>
                    </a:cubicBezTo>
                    <a:cubicBezTo>
                      <a:pt x="387" y="339"/>
                      <a:pt x="385" y="340"/>
                      <a:pt x="383" y="340"/>
                    </a:cubicBezTo>
                    <a:cubicBezTo>
                      <a:pt x="382" y="340"/>
                      <a:pt x="381" y="339"/>
                      <a:pt x="380" y="339"/>
                    </a:cubicBezTo>
                    <a:close/>
                    <a:moveTo>
                      <a:pt x="28" y="321"/>
                    </a:moveTo>
                    <a:cubicBezTo>
                      <a:pt x="26" y="318"/>
                      <a:pt x="27" y="314"/>
                      <a:pt x="30" y="313"/>
                    </a:cubicBezTo>
                    <a:cubicBezTo>
                      <a:pt x="33" y="311"/>
                      <a:pt x="37" y="312"/>
                      <a:pt x="38" y="315"/>
                    </a:cubicBezTo>
                    <a:cubicBezTo>
                      <a:pt x="40" y="318"/>
                      <a:pt x="39" y="321"/>
                      <a:pt x="36" y="323"/>
                    </a:cubicBezTo>
                    <a:cubicBezTo>
                      <a:pt x="35" y="323"/>
                      <a:pt x="34" y="324"/>
                      <a:pt x="33" y="324"/>
                    </a:cubicBezTo>
                    <a:cubicBezTo>
                      <a:pt x="31" y="324"/>
                      <a:pt x="29" y="323"/>
                      <a:pt x="28" y="321"/>
                    </a:cubicBezTo>
                    <a:close/>
                    <a:moveTo>
                      <a:pt x="397" y="312"/>
                    </a:moveTo>
                    <a:cubicBezTo>
                      <a:pt x="394" y="310"/>
                      <a:pt x="393" y="307"/>
                      <a:pt x="395" y="304"/>
                    </a:cubicBezTo>
                    <a:cubicBezTo>
                      <a:pt x="396" y="301"/>
                      <a:pt x="400" y="300"/>
                      <a:pt x="403" y="301"/>
                    </a:cubicBezTo>
                    <a:cubicBezTo>
                      <a:pt x="405" y="303"/>
                      <a:pt x="407" y="306"/>
                      <a:pt x="405" y="309"/>
                    </a:cubicBezTo>
                    <a:cubicBezTo>
                      <a:pt x="404" y="311"/>
                      <a:pt x="402" y="312"/>
                      <a:pt x="400" y="312"/>
                    </a:cubicBezTo>
                    <a:cubicBezTo>
                      <a:pt x="399" y="312"/>
                      <a:pt x="398" y="312"/>
                      <a:pt x="397" y="312"/>
                    </a:cubicBezTo>
                    <a:close/>
                    <a:moveTo>
                      <a:pt x="14" y="291"/>
                    </a:moveTo>
                    <a:cubicBezTo>
                      <a:pt x="13" y="288"/>
                      <a:pt x="14" y="285"/>
                      <a:pt x="17" y="283"/>
                    </a:cubicBezTo>
                    <a:cubicBezTo>
                      <a:pt x="20" y="282"/>
                      <a:pt x="24" y="284"/>
                      <a:pt x="25" y="287"/>
                    </a:cubicBezTo>
                    <a:cubicBezTo>
                      <a:pt x="26" y="290"/>
                      <a:pt x="24" y="293"/>
                      <a:pt x="21" y="294"/>
                    </a:cubicBezTo>
                    <a:cubicBezTo>
                      <a:pt x="21" y="295"/>
                      <a:pt x="20" y="295"/>
                      <a:pt x="19" y="295"/>
                    </a:cubicBezTo>
                    <a:cubicBezTo>
                      <a:pt x="17" y="295"/>
                      <a:pt x="15" y="293"/>
                      <a:pt x="14" y="291"/>
                    </a:cubicBezTo>
                    <a:close/>
                    <a:moveTo>
                      <a:pt x="410" y="282"/>
                    </a:moveTo>
                    <a:cubicBezTo>
                      <a:pt x="407" y="281"/>
                      <a:pt x="405" y="278"/>
                      <a:pt x="406" y="275"/>
                    </a:cubicBezTo>
                    <a:cubicBezTo>
                      <a:pt x="407" y="272"/>
                      <a:pt x="411" y="270"/>
                      <a:pt x="414" y="271"/>
                    </a:cubicBezTo>
                    <a:cubicBezTo>
                      <a:pt x="417" y="272"/>
                      <a:pt x="419" y="275"/>
                      <a:pt x="418" y="279"/>
                    </a:cubicBezTo>
                    <a:cubicBezTo>
                      <a:pt x="417" y="281"/>
                      <a:pt x="414" y="283"/>
                      <a:pt x="412" y="283"/>
                    </a:cubicBezTo>
                    <a:cubicBezTo>
                      <a:pt x="411" y="283"/>
                      <a:pt x="411" y="283"/>
                      <a:pt x="410" y="282"/>
                    </a:cubicBezTo>
                    <a:close/>
                    <a:moveTo>
                      <a:pt x="4" y="259"/>
                    </a:moveTo>
                    <a:cubicBezTo>
                      <a:pt x="4" y="256"/>
                      <a:pt x="6" y="253"/>
                      <a:pt x="9" y="252"/>
                    </a:cubicBezTo>
                    <a:cubicBezTo>
                      <a:pt x="12" y="252"/>
                      <a:pt x="15" y="254"/>
                      <a:pt x="16" y="257"/>
                    </a:cubicBezTo>
                    <a:cubicBezTo>
                      <a:pt x="16" y="260"/>
                      <a:pt x="14" y="263"/>
                      <a:pt x="11" y="264"/>
                    </a:cubicBezTo>
                    <a:cubicBezTo>
                      <a:pt x="11" y="264"/>
                      <a:pt x="10" y="264"/>
                      <a:pt x="10" y="264"/>
                    </a:cubicBezTo>
                    <a:cubicBezTo>
                      <a:pt x="7" y="264"/>
                      <a:pt x="5" y="262"/>
                      <a:pt x="4" y="259"/>
                    </a:cubicBezTo>
                    <a:close/>
                    <a:moveTo>
                      <a:pt x="418" y="251"/>
                    </a:moveTo>
                    <a:cubicBezTo>
                      <a:pt x="415" y="251"/>
                      <a:pt x="413" y="248"/>
                      <a:pt x="414" y="245"/>
                    </a:cubicBezTo>
                    <a:cubicBezTo>
                      <a:pt x="414" y="242"/>
                      <a:pt x="417" y="239"/>
                      <a:pt x="420" y="240"/>
                    </a:cubicBezTo>
                    <a:cubicBezTo>
                      <a:pt x="423" y="240"/>
                      <a:pt x="426" y="243"/>
                      <a:pt x="425" y="246"/>
                    </a:cubicBezTo>
                    <a:cubicBezTo>
                      <a:pt x="425" y="249"/>
                      <a:pt x="422" y="251"/>
                      <a:pt x="419" y="251"/>
                    </a:cubicBezTo>
                    <a:lnTo>
                      <a:pt x="418" y="251"/>
                    </a:lnTo>
                    <a:close/>
                    <a:moveTo>
                      <a:pt x="0" y="227"/>
                    </a:moveTo>
                    <a:cubicBezTo>
                      <a:pt x="0" y="227"/>
                      <a:pt x="0" y="227"/>
                      <a:pt x="0" y="227"/>
                    </a:cubicBezTo>
                    <a:cubicBezTo>
                      <a:pt x="0" y="224"/>
                      <a:pt x="2" y="221"/>
                      <a:pt x="5" y="221"/>
                    </a:cubicBezTo>
                    <a:cubicBezTo>
                      <a:pt x="9" y="220"/>
                      <a:pt x="11" y="223"/>
                      <a:pt x="11" y="226"/>
                    </a:cubicBezTo>
                    <a:cubicBezTo>
                      <a:pt x="11" y="226"/>
                      <a:pt x="11" y="226"/>
                      <a:pt x="11" y="226"/>
                    </a:cubicBezTo>
                    <a:cubicBezTo>
                      <a:pt x="12" y="229"/>
                      <a:pt x="9" y="232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3" y="232"/>
                      <a:pt x="0" y="230"/>
                      <a:pt x="0" y="227"/>
                    </a:cubicBezTo>
                    <a:close/>
                    <a:moveTo>
                      <a:pt x="416" y="214"/>
                    </a:moveTo>
                    <a:cubicBezTo>
                      <a:pt x="416" y="210"/>
                      <a:pt x="419" y="208"/>
                      <a:pt x="422" y="208"/>
                    </a:cubicBezTo>
                    <a:cubicBezTo>
                      <a:pt x="425" y="208"/>
                      <a:pt x="428" y="210"/>
                      <a:pt x="428" y="214"/>
                    </a:cubicBezTo>
                    <a:cubicBezTo>
                      <a:pt x="428" y="217"/>
                      <a:pt x="425" y="219"/>
                      <a:pt x="422" y="219"/>
                    </a:cubicBezTo>
                    <a:cubicBezTo>
                      <a:pt x="419" y="219"/>
                      <a:pt x="416" y="217"/>
                      <a:pt x="416" y="214"/>
                    </a:cubicBezTo>
                    <a:close/>
                    <a:moveTo>
                      <a:pt x="6" y="200"/>
                    </a:moveTo>
                    <a:cubicBezTo>
                      <a:pt x="2" y="200"/>
                      <a:pt x="0" y="197"/>
                      <a:pt x="0" y="194"/>
                    </a:cubicBezTo>
                    <a:cubicBezTo>
                      <a:pt x="1" y="191"/>
                      <a:pt x="3" y="188"/>
                      <a:pt x="7" y="189"/>
                    </a:cubicBezTo>
                    <a:cubicBezTo>
                      <a:pt x="10" y="189"/>
                      <a:pt x="12" y="192"/>
                      <a:pt x="12" y="195"/>
                    </a:cubicBezTo>
                    <a:cubicBezTo>
                      <a:pt x="12" y="198"/>
                      <a:pt x="9" y="200"/>
                      <a:pt x="6" y="200"/>
                    </a:cubicBezTo>
                    <a:close/>
                    <a:moveTo>
                      <a:pt x="414" y="189"/>
                    </a:moveTo>
                    <a:cubicBezTo>
                      <a:pt x="414" y="189"/>
                      <a:pt x="414" y="189"/>
                      <a:pt x="414" y="189"/>
                    </a:cubicBezTo>
                    <a:cubicBezTo>
                      <a:pt x="414" y="186"/>
                      <a:pt x="416" y="183"/>
                      <a:pt x="419" y="182"/>
                    </a:cubicBezTo>
                    <a:cubicBezTo>
                      <a:pt x="423" y="182"/>
                      <a:pt x="426" y="184"/>
                      <a:pt x="426" y="187"/>
                    </a:cubicBezTo>
                    <a:cubicBezTo>
                      <a:pt x="426" y="191"/>
                      <a:pt x="424" y="194"/>
                      <a:pt x="421" y="194"/>
                    </a:cubicBezTo>
                    <a:cubicBezTo>
                      <a:pt x="420" y="194"/>
                      <a:pt x="420" y="194"/>
                      <a:pt x="420" y="194"/>
                    </a:cubicBezTo>
                    <a:cubicBezTo>
                      <a:pt x="417" y="194"/>
                      <a:pt x="415" y="192"/>
                      <a:pt x="414" y="189"/>
                    </a:cubicBezTo>
                    <a:close/>
                    <a:moveTo>
                      <a:pt x="10" y="168"/>
                    </a:moveTo>
                    <a:cubicBezTo>
                      <a:pt x="7" y="168"/>
                      <a:pt x="5" y="165"/>
                      <a:pt x="6" y="161"/>
                    </a:cubicBezTo>
                    <a:cubicBezTo>
                      <a:pt x="7" y="158"/>
                      <a:pt x="10" y="156"/>
                      <a:pt x="13" y="157"/>
                    </a:cubicBezTo>
                    <a:cubicBezTo>
                      <a:pt x="16" y="158"/>
                      <a:pt x="18" y="161"/>
                      <a:pt x="17" y="164"/>
                    </a:cubicBezTo>
                    <a:cubicBezTo>
                      <a:pt x="17" y="167"/>
                      <a:pt x="14" y="169"/>
                      <a:pt x="12" y="169"/>
                    </a:cubicBezTo>
                    <a:cubicBezTo>
                      <a:pt x="11" y="169"/>
                      <a:pt x="11" y="169"/>
                      <a:pt x="10" y="168"/>
                    </a:cubicBezTo>
                    <a:close/>
                    <a:moveTo>
                      <a:pt x="408" y="158"/>
                    </a:moveTo>
                    <a:cubicBezTo>
                      <a:pt x="408" y="158"/>
                      <a:pt x="408" y="158"/>
                      <a:pt x="408" y="158"/>
                    </a:cubicBezTo>
                    <a:cubicBezTo>
                      <a:pt x="407" y="155"/>
                      <a:pt x="409" y="152"/>
                      <a:pt x="412" y="151"/>
                    </a:cubicBezTo>
                    <a:cubicBezTo>
                      <a:pt x="415" y="150"/>
                      <a:pt x="419" y="152"/>
                      <a:pt x="419" y="155"/>
                    </a:cubicBezTo>
                    <a:cubicBezTo>
                      <a:pt x="420" y="158"/>
                      <a:pt x="419" y="162"/>
                      <a:pt x="415" y="162"/>
                    </a:cubicBezTo>
                    <a:cubicBezTo>
                      <a:pt x="415" y="163"/>
                      <a:pt x="414" y="163"/>
                      <a:pt x="414" y="163"/>
                    </a:cubicBezTo>
                    <a:cubicBezTo>
                      <a:pt x="411" y="163"/>
                      <a:pt x="409" y="161"/>
                      <a:pt x="408" y="158"/>
                    </a:cubicBezTo>
                    <a:close/>
                    <a:moveTo>
                      <a:pt x="19" y="138"/>
                    </a:moveTo>
                    <a:cubicBezTo>
                      <a:pt x="16" y="137"/>
                      <a:pt x="15" y="133"/>
                      <a:pt x="16" y="130"/>
                    </a:cubicBezTo>
                    <a:cubicBezTo>
                      <a:pt x="18" y="127"/>
                      <a:pt x="21" y="126"/>
                      <a:pt x="24" y="127"/>
                    </a:cubicBezTo>
                    <a:cubicBezTo>
                      <a:pt x="27" y="128"/>
                      <a:pt x="28" y="132"/>
                      <a:pt x="27" y="135"/>
                    </a:cubicBezTo>
                    <a:cubicBezTo>
                      <a:pt x="26" y="137"/>
                      <a:pt x="24" y="138"/>
                      <a:pt x="22" y="138"/>
                    </a:cubicBezTo>
                    <a:cubicBezTo>
                      <a:pt x="21" y="138"/>
                      <a:pt x="20" y="138"/>
                      <a:pt x="19" y="138"/>
                    </a:cubicBezTo>
                    <a:close/>
                    <a:moveTo>
                      <a:pt x="397" y="129"/>
                    </a:moveTo>
                    <a:cubicBezTo>
                      <a:pt x="396" y="126"/>
                      <a:pt x="397" y="123"/>
                      <a:pt x="400" y="121"/>
                    </a:cubicBezTo>
                    <a:cubicBezTo>
                      <a:pt x="403" y="120"/>
                      <a:pt x="407" y="121"/>
                      <a:pt x="408" y="124"/>
                    </a:cubicBezTo>
                    <a:cubicBezTo>
                      <a:pt x="408" y="124"/>
                      <a:pt x="408" y="124"/>
                      <a:pt x="408" y="124"/>
                    </a:cubicBezTo>
                    <a:cubicBezTo>
                      <a:pt x="409" y="127"/>
                      <a:pt x="408" y="131"/>
                      <a:pt x="405" y="132"/>
                    </a:cubicBezTo>
                    <a:cubicBezTo>
                      <a:pt x="404" y="132"/>
                      <a:pt x="404" y="133"/>
                      <a:pt x="403" y="133"/>
                    </a:cubicBezTo>
                    <a:cubicBezTo>
                      <a:pt x="401" y="133"/>
                      <a:pt x="398" y="131"/>
                      <a:pt x="397" y="129"/>
                    </a:cubicBezTo>
                    <a:close/>
                    <a:moveTo>
                      <a:pt x="33" y="109"/>
                    </a:moveTo>
                    <a:cubicBezTo>
                      <a:pt x="31" y="107"/>
                      <a:pt x="30" y="104"/>
                      <a:pt x="32" y="101"/>
                    </a:cubicBezTo>
                    <a:cubicBezTo>
                      <a:pt x="33" y="98"/>
                      <a:pt x="37" y="97"/>
                      <a:pt x="40" y="99"/>
                    </a:cubicBezTo>
                    <a:cubicBezTo>
                      <a:pt x="42" y="101"/>
                      <a:pt x="43" y="104"/>
                      <a:pt x="41" y="107"/>
                    </a:cubicBezTo>
                    <a:cubicBezTo>
                      <a:pt x="40" y="109"/>
                      <a:pt x="38" y="110"/>
                      <a:pt x="36" y="110"/>
                    </a:cubicBezTo>
                    <a:cubicBezTo>
                      <a:pt x="35" y="110"/>
                      <a:pt x="34" y="110"/>
                      <a:pt x="33" y="109"/>
                    </a:cubicBezTo>
                    <a:close/>
                    <a:moveTo>
                      <a:pt x="382" y="102"/>
                    </a:moveTo>
                    <a:cubicBezTo>
                      <a:pt x="381" y="99"/>
                      <a:pt x="381" y="96"/>
                      <a:pt x="384" y="94"/>
                    </a:cubicBezTo>
                    <a:cubicBezTo>
                      <a:pt x="387" y="92"/>
                      <a:pt x="390" y="93"/>
                      <a:pt x="392" y="96"/>
                    </a:cubicBezTo>
                    <a:cubicBezTo>
                      <a:pt x="394" y="98"/>
                      <a:pt x="393" y="102"/>
                      <a:pt x="390" y="104"/>
                    </a:cubicBezTo>
                    <a:cubicBezTo>
                      <a:pt x="389" y="104"/>
                      <a:pt x="388" y="105"/>
                      <a:pt x="387" y="105"/>
                    </a:cubicBezTo>
                    <a:cubicBezTo>
                      <a:pt x="385" y="105"/>
                      <a:pt x="383" y="104"/>
                      <a:pt x="382" y="102"/>
                    </a:cubicBezTo>
                    <a:close/>
                    <a:moveTo>
                      <a:pt x="52" y="83"/>
                    </a:moveTo>
                    <a:cubicBezTo>
                      <a:pt x="49" y="80"/>
                      <a:pt x="49" y="77"/>
                      <a:pt x="51" y="74"/>
                    </a:cubicBezTo>
                    <a:cubicBezTo>
                      <a:pt x="53" y="72"/>
                      <a:pt x="57" y="72"/>
                      <a:pt x="59" y="74"/>
                    </a:cubicBezTo>
                    <a:cubicBezTo>
                      <a:pt x="62" y="76"/>
                      <a:pt x="62" y="79"/>
                      <a:pt x="60" y="82"/>
                    </a:cubicBezTo>
                    <a:cubicBezTo>
                      <a:pt x="59" y="83"/>
                      <a:pt x="57" y="84"/>
                      <a:pt x="55" y="84"/>
                    </a:cubicBezTo>
                    <a:cubicBezTo>
                      <a:pt x="54" y="84"/>
                      <a:pt x="53" y="83"/>
                      <a:pt x="52" y="83"/>
                    </a:cubicBezTo>
                    <a:close/>
                    <a:moveTo>
                      <a:pt x="363" y="77"/>
                    </a:moveTo>
                    <a:cubicBezTo>
                      <a:pt x="363" y="77"/>
                      <a:pt x="363" y="77"/>
                      <a:pt x="363" y="77"/>
                    </a:cubicBezTo>
                    <a:cubicBezTo>
                      <a:pt x="361" y="75"/>
                      <a:pt x="361" y="71"/>
                      <a:pt x="364" y="69"/>
                    </a:cubicBezTo>
                    <a:cubicBezTo>
                      <a:pt x="366" y="67"/>
                      <a:pt x="370" y="67"/>
                      <a:pt x="372" y="70"/>
                    </a:cubicBezTo>
                    <a:cubicBezTo>
                      <a:pt x="374" y="72"/>
                      <a:pt x="374" y="76"/>
                      <a:pt x="371" y="78"/>
                    </a:cubicBezTo>
                    <a:cubicBezTo>
                      <a:pt x="370" y="79"/>
                      <a:pt x="369" y="79"/>
                      <a:pt x="367" y="79"/>
                    </a:cubicBezTo>
                    <a:cubicBezTo>
                      <a:pt x="366" y="79"/>
                      <a:pt x="364" y="79"/>
                      <a:pt x="363" y="77"/>
                    </a:cubicBezTo>
                    <a:close/>
                    <a:moveTo>
                      <a:pt x="74" y="59"/>
                    </a:moveTo>
                    <a:cubicBezTo>
                      <a:pt x="72" y="57"/>
                      <a:pt x="72" y="53"/>
                      <a:pt x="74" y="51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7" y="49"/>
                      <a:pt x="80" y="49"/>
                      <a:pt x="83" y="52"/>
                    </a:cubicBezTo>
                    <a:cubicBezTo>
                      <a:pt x="85" y="54"/>
                      <a:pt x="84" y="58"/>
                      <a:pt x="82" y="60"/>
                    </a:cubicBezTo>
                    <a:cubicBezTo>
                      <a:pt x="81" y="61"/>
                      <a:pt x="79" y="61"/>
                      <a:pt x="78" y="61"/>
                    </a:cubicBezTo>
                    <a:cubicBezTo>
                      <a:pt x="76" y="61"/>
                      <a:pt x="75" y="61"/>
                      <a:pt x="74" y="59"/>
                    </a:cubicBezTo>
                    <a:close/>
                    <a:moveTo>
                      <a:pt x="340" y="56"/>
                    </a:moveTo>
                    <a:cubicBezTo>
                      <a:pt x="338" y="54"/>
                      <a:pt x="338" y="50"/>
                      <a:pt x="340" y="48"/>
                    </a:cubicBezTo>
                    <a:cubicBezTo>
                      <a:pt x="342" y="45"/>
                      <a:pt x="345" y="45"/>
                      <a:pt x="348" y="47"/>
                    </a:cubicBezTo>
                    <a:cubicBezTo>
                      <a:pt x="350" y="49"/>
                      <a:pt x="351" y="53"/>
                      <a:pt x="349" y="55"/>
                    </a:cubicBezTo>
                    <a:cubicBezTo>
                      <a:pt x="348" y="57"/>
                      <a:pt x="346" y="57"/>
                      <a:pt x="344" y="57"/>
                    </a:cubicBezTo>
                    <a:cubicBezTo>
                      <a:pt x="343" y="57"/>
                      <a:pt x="342" y="57"/>
                      <a:pt x="340" y="56"/>
                    </a:cubicBezTo>
                    <a:close/>
                    <a:moveTo>
                      <a:pt x="99" y="40"/>
                    </a:moveTo>
                    <a:cubicBezTo>
                      <a:pt x="97" y="37"/>
                      <a:pt x="98" y="33"/>
                      <a:pt x="101" y="32"/>
                    </a:cubicBezTo>
                    <a:cubicBezTo>
                      <a:pt x="104" y="30"/>
                      <a:pt x="107" y="31"/>
                      <a:pt x="109" y="33"/>
                    </a:cubicBezTo>
                    <a:cubicBezTo>
                      <a:pt x="111" y="36"/>
                      <a:pt x="110" y="40"/>
                      <a:pt x="107" y="42"/>
                    </a:cubicBezTo>
                    <a:cubicBezTo>
                      <a:pt x="106" y="42"/>
                      <a:pt x="105" y="42"/>
                      <a:pt x="104" y="42"/>
                    </a:cubicBezTo>
                    <a:cubicBezTo>
                      <a:pt x="102" y="42"/>
                      <a:pt x="100" y="41"/>
                      <a:pt x="99" y="40"/>
                    </a:cubicBezTo>
                    <a:close/>
                    <a:moveTo>
                      <a:pt x="315" y="38"/>
                    </a:moveTo>
                    <a:cubicBezTo>
                      <a:pt x="312" y="37"/>
                      <a:pt x="311" y="33"/>
                      <a:pt x="313" y="30"/>
                    </a:cubicBezTo>
                    <a:cubicBezTo>
                      <a:pt x="314" y="28"/>
                      <a:pt x="318" y="27"/>
                      <a:pt x="321" y="28"/>
                    </a:cubicBezTo>
                    <a:cubicBezTo>
                      <a:pt x="323" y="30"/>
                      <a:pt x="324" y="33"/>
                      <a:pt x="323" y="36"/>
                    </a:cubicBezTo>
                    <a:cubicBezTo>
                      <a:pt x="322" y="38"/>
                      <a:pt x="320" y="39"/>
                      <a:pt x="318" y="39"/>
                    </a:cubicBezTo>
                    <a:cubicBezTo>
                      <a:pt x="317" y="39"/>
                      <a:pt x="316" y="39"/>
                      <a:pt x="315" y="38"/>
                    </a:cubicBezTo>
                    <a:close/>
                    <a:moveTo>
                      <a:pt x="127" y="24"/>
                    </a:moveTo>
                    <a:cubicBezTo>
                      <a:pt x="126" y="21"/>
                      <a:pt x="127" y="18"/>
                      <a:pt x="130" y="16"/>
                    </a:cubicBezTo>
                    <a:cubicBezTo>
                      <a:pt x="133" y="15"/>
                      <a:pt x="136" y="17"/>
                      <a:pt x="138" y="20"/>
                    </a:cubicBezTo>
                    <a:cubicBezTo>
                      <a:pt x="139" y="23"/>
                      <a:pt x="138" y="26"/>
                      <a:pt x="135" y="27"/>
                    </a:cubicBezTo>
                    <a:cubicBezTo>
                      <a:pt x="134" y="28"/>
                      <a:pt x="133" y="28"/>
                      <a:pt x="132" y="28"/>
                    </a:cubicBezTo>
                    <a:cubicBezTo>
                      <a:pt x="130" y="28"/>
                      <a:pt x="128" y="26"/>
                      <a:pt x="127" y="24"/>
                    </a:cubicBezTo>
                    <a:close/>
                    <a:moveTo>
                      <a:pt x="287" y="25"/>
                    </a:moveTo>
                    <a:cubicBezTo>
                      <a:pt x="284" y="24"/>
                      <a:pt x="282" y="20"/>
                      <a:pt x="283" y="17"/>
                    </a:cubicBezTo>
                    <a:cubicBezTo>
                      <a:pt x="285" y="14"/>
                      <a:pt x="288" y="13"/>
                      <a:pt x="291" y="14"/>
                    </a:cubicBezTo>
                    <a:cubicBezTo>
                      <a:pt x="294" y="15"/>
                      <a:pt x="295" y="19"/>
                      <a:pt x="294" y="22"/>
                    </a:cubicBezTo>
                    <a:cubicBezTo>
                      <a:pt x="293" y="24"/>
                      <a:pt x="291" y="25"/>
                      <a:pt x="289" y="25"/>
                    </a:cubicBezTo>
                    <a:cubicBezTo>
                      <a:pt x="288" y="25"/>
                      <a:pt x="287" y="25"/>
                      <a:pt x="287" y="25"/>
                    </a:cubicBezTo>
                    <a:close/>
                    <a:moveTo>
                      <a:pt x="157" y="13"/>
                    </a:moveTo>
                    <a:cubicBezTo>
                      <a:pt x="156" y="10"/>
                      <a:pt x="158" y="7"/>
                      <a:pt x="161" y="6"/>
                    </a:cubicBezTo>
                    <a:cubicBezTo>
                      <a:pt x="164" y="5"/>
                      <a:pt x="168" y="7"/>
                      <a:pt x="168" y="10"/>
                    </a:cubicBezTo>
                    <a:cubicBezTo>
                      <a:pt x="169" y="13"/>
                      <a:pt x="167" y="17"/>
                      <a:pt x="164" y="17"/>
                    </a:cubicBezTo>
                    <a:cubicBezTo>
                      <a:pt x="164" y="17"/>
                      <a:pt x="163" y="17"/>
                      <a:pt x="163" y="17"/>
                    </a:cubicBezTo>
                    <a:cubicBezTo>
                      <a:pt x="160" y="17"/>
                      <a:pt x="158" y="16"/>
                      <a:pt x="157" y="13"/>
                    </a:cubicBezTo>
                    <a:close/>
                    <a:moveTo>
                      <a:pt x="257" y="16"/>
                    </a:moveTo>
                    <a:cubicBezTo>
                      <a:pt x="254" y="15"/>
                      <a:pt x="252" y="12"/>
                      <a:pt x="252" y="9"/>
                    </a:cubicBezTo>
                    <a:cubicBezTo>
                      <a:pt x="253" y="6"/>
                      <a:pt x="256" y="4"/>
                      <a:pt x="259" y="5"/>
                    </a:cubicBezTo>
                    <a:cubicBezTo>
                      <a:pt x="263" y="5"/>
                      <a:pt x="265" y="8"/>
                      <a:pt x="264" y="11"/>
                    </a:cubicBezTo>
                    <a:cubicBezTo>
                      <a:pt x="263" y="14"/>
                      <a:pt x="261" y="16"/>
                      <a:pt x="258" y="16"/>
                    </a:cubicBezTo>
                    <a:cubicBezTo>
                      <a:pt x="258" y="16"/>
                      <a:pt x="257" y="16"/>
                      <a:pt x="257" y="16"/>
                    </a:cubicBezTo>
                    <a:close/>
                    <a:moveTo>
                      <a:pt x="189" y="7"/>
                    </a:moveTo>
                    <a:cubicBezTo>
                      <a:pt x="188" y="4"/>
                      <a:pt x="191" y="1"/>
                      <a:pt x="194" y="0"/>
                    </a:cubicBezTo>
                    <a:cubicBezTo>
                      <a:pt x="197" y="0"/>
                      <a:pt x="200" y="3"/>
                      <a:pt x="200" y="6"/>
                    </a:cubicBezTo>
                    <a:cubicBezTo>
                      <a:pt x="200" y="9"/>
                      <a:pt x="198" y="12"/>
                      <a:pt x="195" y="12"/>
                    </a:cubicBezTo>
                    <a:cubicBezTo>
                      <a:pt x="194" y="12"/>
                      <a:pt x="194" y="12"/>
                      <a:pt x="194" y="12"/>
                    </a:cubicBezTo>
                    <a:cubicBezTo>
                      <a:pt x="191" y="12"/>
                      <a:pt x="189" y="10"/>
                      <a:pt x="189" y="7"/>
                    </a:cubicBezTo>
                    <a:close/>
                    <a:moveTo>
                      <a:pt x="226" y="12"/>
                    </a:moveTo>
                    <a:cubicBezTo>
                      <a:pt x="223" y="11"/>
                      <a:pt x="220" y="9"/>
                      <a:pt x="221" y="5"/>
                    </a:cubicBezTo>
                    <a:cubicBezTo>
                      <a:pt x="221" y="2"/>
                      <a:pt x="224" y="0"/>
                      <a:pt x="227" y="0"/>
                    </a:cubicBezTo>
                    <a:cubicBezTo>
                      <a:pt x="230" y="0"/>
                      <a:pt x="232" y="3"/>
                      <a:pt x="232" y="6"/>
                    </a:cubicBezTo>
                    <a:cubicBezTo>
                      <a:pt x="232" y="9"/>
                      <a:pt x="229" y="12"/>
                      <a:pt x="226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3" name="Google Shape;1113;p24"/>
              <p:cNvSpPr/>
              <p:nvPr/>
            </p:nvSpPr>
            <p:spPr>
              <a:xfrm>
                <a:off x="5913438" y="4510088"/>
                <a:ext cx="625475" cy="625475"/>
              </a:xfrm>
              <a:custGeom>
                <a:avLst/>
                <a:gdLst/>
                <a:ahLst/>
                <a:cxnLst/>
                <a:rect l="l" t="t" r="r" b="b"/>
                <a:pathLst>
                  <a:path w="371" h="371" extrusionOk="0">
                    <a:moveTo>
                      <a:pt x="186" y="371"/>
                    </a:moveTo>
                    <a:cubicBezTo>
                      <a:pt x="83" y="371"/>
                      <a:pt x="0" y="288"/>
                      <a:pt x="0" y="186"/>
                    </a:cubicBezTo>
                    <a:cubicBezTo>
                      <a:pt x="0" y="83"/>
                      <a:pt x="83" y="0"/>
                      <a:pt x="186" y="0"/>
                    </a:cubicBezTo>
                    <a:cubicBezTo>
                      <a:pt x="288" y="0"/>
                      <a:pt x="371" y="83"/>
                      <a:pt x="371" y="186"/>
                    </a:cubicBezTo>
                    <a:cubicBezTo>
                      <a:pt x="371" y="288"/>
                      <a:pt x="288" y="371"/>
                      <a:pt x="186" y="371"/>
                    </a:cubicBezTo>
                    <a:close/>
                    <a:moveTo>
                      <a:pt x="186" y="8"/>
                    </a:moveTo>
                    <a:cubicBezTo>
                      <a:pt x="88" y="8"/>
                      <a:pt x="8" y="88"/>
                      <a:pt x="8" y="186"/>
                    </a:cubicBezTo>
                    <a:cubicBezTo>
                      <a:pt x="8" y="283"/>
                      <a:pt x="88" y="363"/>
                      <a:pt x="186" y="363"/>
                    </a:cubicBezTo>
                    <a:cubicBezTo>
                      <a:pt x="283" y="363"/>
                      <a:pt x="363" y="283"/>
                      <a:pt x="363" y="186"/>
                    </a:cubicBezTo>
                    <a:cubicBezTo>
                      <a:pt x="363" y="88"/>
                      <a:pt x="283" y="8"/>
                      <a:pt x="186" y="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4" name="Google Shape;1114;p24"/>
              <p:cNvSpPr/>
              <p:nvPr/>
            </p:nvSpPr>
            <p:spPr>
              <a:xfrm>
                <a:off x="5978525" y="4573588"/>
                <a:ext cx="496888" cy="4984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95" extrusionOk="0">
                    <a:moveTo>
                      <a:pt x="148" y="295"/>
                    </a:moveTo>
                    <a:cubicBezTo>
                      <a:pt x="66" y="295"/>
                      <a:pt x="0" y="229"/>
                      <a:pt x="0" y="148"/>
                    </a:cubicBezTo>
                    <a:cubicBezTo>
                      <a:pt x="0" y="66"/>
                      <a:pt x="66" y="0"/>
                      <a:pt x="148" y="0"/>
                    </a:cubicBezTo>
                    <a:cubicBezTo>
                      <a:pt x="229" y="0"/>
                      <a:pt x="295" y="66"/>
                      <a:pt x="295" y="148"/>
                    </a:cubicBezTo>
                    <a:cubicBezTo>
                      <a:pt x="295" y="229"/>
                      <a:pt x="229" y="295"/>
                      <a:pt x="148" y="295"/>
                    </a:cubicBezTo>
                    <a:close/>
                    <a:moveTo>
                      <a:pt x="148" y="31"/>
                    </a:moveTo>
                    <a:cubicBezTo>
                      <a:pt x="83" y="31"/>
                      <a:pt x="31" y="83"/>
                      <a:pt x="31" y="148"/>
                    </a:cubicBezTo>
                    <a:cubicBezTo>
                      <a:pt x="31" y="212"/>
                      <a:pt x="83" y="264"/>
                      <a:pt x="148" y="264"/>
                    </a:cubicBezTo>
                    <a:cubicBezTo>
                      <a:pt x="212" y="264"/>
                      <a:pt x="264" y="212"/>
                      <a:pt x="264" y="148"/>
                    </a:cubicBezTo>
                    <a:cubicBezTo>
                      <a:pt x="264" y="83"/>
                      <a:pt x="212" y="31"/>
                      <a:pt x="148" y="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"/>
          <p:cNvSpPr>
            <a:spLocks noGrp="1"/>
          </p:cNvSpPr>
          <p:nvPr>
            <p:ph type="pic" idx="2"/>
          </p:nvPr>
        </p:nvSpPr>
        <p:spPr>
          <a:xfrm>
            <a:off x="4829575" y="539550"/>
            <a:ext cx="36012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sp>
        <p:nvSpPr>
          <p:cNvPr id="165" name="Google Shape;16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5"/>
          <p:cNvSpPr txBox="1">
            <a:spLocks noGrp="1"/>
          </p:cNvSpPr>
          <p:nvPr>
            <p:ph type="subTitle" idx="1"/>
          </p:nvPr>
        </p:nvSpPr>
        <p:spPr>
          <a:xfrm>
            <a:off x="719994" y="3450799"/>
            <a:ext cx="32466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5"/>
          <p:cNvSpPr txBox="1">
            <a:spLocks noGrp="1"/>
          </p:cNvSpPr>
          <p:nvPr>
            <p:ph type="subTitle" idx="3"/>
          </p:nvPr>
        </p:nvSpPr>
        <p:spPr>
          <a:xfrm>
            <a:off x="720000" y="1696374"/>
            <a:ext cx="32466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5"/>
          <p:cNvSpPr txBox="1">
            <a:spLocks noGrp="1"/>
          </p:cNvSpPr>
          <p:nvPr>
            <p:ph type="subTitle" idx="4"/>
          </p:nvPr>
        </p:nvSpPr>
        <p:spPr>
          <a:xfrm>
            <a:off x="720005" y="1322625"/>
            <a:ext cx="3246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9" name="Google Shape;169;p5"/>
          <p:cNvSpPr txBox="1">
            <a:spLocks noGrp="1"/>
          </p:cNvSpPr>
          <p:nvPr>
            <p:ph type="subTitle" idx="5"/>
          </p:nvPr>
        </p:nvSpPr>
        <p:spPr>
          <a:xfrm>
            <a:off x="719994" y="3077050"/>
            <a:ext cx="3246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70" name="Google Shape;170;p5"/>
          <p:cNvGrpSpPr/>
          <p:nvPr/>
        </p:nvGrpSpPr>
        <p:grpSpPr>
          <a:xfrm>
            <a:off x="200264" y="118"/>
            <a:ext cx="8943739" cy="4997799"/>
            <a:chOff x="200264" y="118"/>
            <a:chExt cx="8943739" cy="4997799"/>
          </a:xfrm>
        </p:grpSpPr>
        <p:grpSp>
          <p:nvGrpSpPr>
            <p:cNvPr id="171" name="Google Shape;171;p5"/>
            <p:cNvGrpSpPr/>
            <p:nvPr/>
          </p:nvGrpSpPr>
          <p:grpSpPr>
            <a:xfrm rot="10800000" flipH="1">
              <a:off x="7356018" y="118"/>
              <a:ext cx="1787985" cy="1790153"/>
              <a:chOff x="4087813" y="1714500"/>
              <a:chExt cx="1309688" cy="1311275"/>
            </a:xfrm>
          </p:grpSpPr>
          <p:sp>
            <p:nvSpPr>
              <p:cNvPr id="172" name="Google Shape;172;p5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" name="Google Shape;180;p5"/>
            <p:cNvGrpSpPr/>
            <p:nvPr/>
          </p:nvGrpSpPr>
          <p:grpSpPr>
            <a:xfrm>
              <a:off x="200264" y="4749486"/>
              <a:ext cx="1025928" cy="248431"/>
              <a:chOff x="4287838" y="1025525"/>
              <a:chExt cx="708025" cy="171450"/>
            </a:xfrm>
          </p:grpSpPr>
          <p:sp>
            <p:nvSpPr>
              <p:cNvPr id="181" name="Google Shape;181;p5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5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1" name="Google Shape;191;p5"/>
          <p:cNvGrpSpPr/>
          <p:nvPr/>
        </p:nvGrpSpPr>
        <p:grpSpPr>
          <a:xfrm>
            <a:off x="-172819" y="170821"/>
            <a:ext cx="738953" cy="737378"/>
            <a:chOff x="1120775" y="368300"/>
            <a:chExt cx="744538" cy="742950"/>
          </a:xfrm>
        </p:grpSpPr>
        <p:sp>
          <p:nvSpPr>
            <p:cNvPr id="192" name="Google Shape;192;p5"/>
            <p:cNvSpPr/>
            <p:nvPr/>
          </p:nvSpPr>
          <p:spPr>
            <a:xfrm>
              <a:off x="1120775" y="739775"/>
              <a:ext cx="60325" cy="157163"/>
            </a:xfrm>
            <a:custGeom>
              <a:avLst/>
              <a:gdLst/>
              <a:ahLst/>
              <a:cxnLst/>
              <a:rect l="l" t="t" r="r" b="b"/>
              <a:pathLst>
                <a:path w="36" h="94" extrusionOk="0">
                  <a:moveTo>
                    <a:pt x="21" y="94"/>
                  </a:moveTo>
                  <a:cubicBezTo>
                    <a:pt x="7" y="64"/>
                    <a:pt x="0" y="33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30"/>
                    <a:pt x="23" y="59"/>
                    <a:pt x="36" y="87"/>
                  </a:cubicBezTo>
                  <a:lnTo>
                    <a:pt x="21" y="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1184275" y="930275"/>
              <a:ext cx="127000" cy="125413"/>
            </a:xfrm>
            <a:custGeom>
              <a:avLst/>
              <a:gdLst/>
              <a:ahLst/>
              <a:cxnLst/>
              <a:rect l="l" t="t" r="r" b="b"/>
              <a:pathLst>
                <a:path w="76" h="75" extrusionOk="0">
                  <a:moveTo>
                    <a:pt x="67" y="75"/>
                  </a:moveTo>
                  <a:cubicBezTo>
                    <a:pt x="41" y="58"/>
                    <a:pt x="17" y="35"/>
                    <a:pt x="0" y="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0" y="24"/>
                    <a:pt x="51" y="45"/>
                    <a:pt x="76" y="61"/>
                  </a:cubicBezTo>
                  <a:lnTo>
                    <a:pt x="67" y="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1341438" y="1054100"/>
              <a:ext cx="69850" cy="46037"/>
            </a:xfrm>
            <a:custGeom>
              <a:avLst/>
              <a:gdLst/>
              <a:ahLst/>
              <a:cxnLst/>
              <a:rect l="l" t="t" r="r" b="b"/>
              <a:pathLst>
                <a:path w="41" h="27" extrusionOk="0">
                  <a:moveTo>
                    <a:pt x="37" y="27"/>
                  </a:moveTo>
                  <a:cubicBezTo>
                    <a:pt x="25" y="24"/>
                    <a:pt x="12" y="20"/>
                    <a:pt x="0" y="1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8" y="5"/>
                    <a:pt x="30" y="9"/>
                    <a:pt x="41" y="11"/>
                  </a:cubicBezTo>
                  <a:lnTo>
                    <a:pt x="37" y="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1447800" y="1057275"/>
              <a:ext cx="187325" cy="53975"/>
            </a:xfrm>
            <a:custGeom>
              <a:avLst/>
              <a:gdLst/>
              <a:ahLst/>
              <a:cxnLst/>
              <a:rect l="l" t="t" r="r" b="b"/>
              <a:pathLst>
                <a:path w="111" h="32" extrusionOk="0">
                  <a:moveTo>
                    <a:pt x="27" y="32"/>
                  </a:moveTo>
                  <a:cubicBezTo>
                    <a:pt x="18" y="32"/>
                    <a:pt x="9" y="31"/>
                    <a:pt x="0" y="3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0" y="15"/>
                    <a:pt x="18" y="15"/>
                    <a:pt x="27" y="15"/>
                  </a:cubicBezTo>
                  <a:cubicBezTo>
                    <a:pt x="54" y="15"/>
                    <a:pt x="80" y="10"/>
                    <a:pt x="104" y="0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84" y="26"/>
                    <a:pt x="56" y="32"/>
                    <a:pt x="27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1681163" y="923925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9" y="75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4" y="46"/>
                    <a:pt x="45" y="24"/>
                    <a:pt x="61" y="0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58" y="35"/>
                    <a:pt x="35" y="58"/>
                    <a:pt x="9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1830388" y="668338"/>
              <a:ext cx="34925" cy="142875"/>
            </a:xfrm>
            <a:custGeom>
              <a:avLst/>
              <a:gdLst/>
              <a:ahLst/>
              <a:cxnLst/>
              <a:rect l="l" t="t" r="r" b="b"/>
              <a:pathLst>
                <a:path w="20" h="85" extrusionOk="0">
                  <a:moveTo>
                    <a:pt x="16" y="8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" y="69"/>
                    <a:pt x="4" y="56"/>
                    <a:pt x="4" y="42"/>
                  </a:cubicBezTo>
                  <a:cubicBezTo>
                    <a:pt x="4" y="29"/>
                    <a:pt x="2" y="16"/>
                    <a:pt x="0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9" y="14"/>
                    <a:pt x="20" y="28"/>
                    <a:pt x="20" y="42"/>
                  </a:cubicBezTo>
                  <a:cubicBezTo>
                    <a:pt x="20" y="57"/>
                    <a:pt x="19" y="71"/>
                    <a:pt x="16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1695450" y="438150"/>
              <a:ext cx="144463" cy="174625"/>
            </a:xfrm>
            <a:custGeom>
              <a:avLst/>
              <a:gdLst/>
              <a:ahLst/>
              <a:cxnLst/>
              <a:rect l="l" t="t" r="r" b="b"/>
              <a:pathLst>
                <a:path w="85" h="103" extrusionOk="0">
                  <a:moveTo>
                    <a:pt x="70" y="103"/>
                  </a:moveTo>
                  <a:cubicBezTo>
                    <a:pt x="55" y="67"/>
                    <a:pt x="31" y="36"/>
                    <a:pt x="0" y="1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4" y="25"/>
                    <a:pt x="70" y="58"/>
                    <a:pt x="85" y="97"/>
                  </a:cubicBezTo>
                  <a:lnTo>
                    <a:pt x="70" y="1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1449388" y="368300"/>
              <a:ext cx="228600" cy="71438"/>
            </a:xfrm>
            <a:custGeom>
              <a:avLst/>
              <a:gdLst/>
              <a:ahLst/>
              <a:cxnLst/>
              <a:rect l="l" t="t" r="r" b="b"/>
              <a:pathLst>
                <a:path w="135" h="43" extrusionOk="0">
                  <a:moveTo>
                    <a:pt x="127" y="43"/>
                  </a:moveTo>
                  <a:cubicBezTo>
                    <a:pt x="96" y="26"/>
                    <a:pt x="61" y="16"/>
                    <a:pt x="26" y="16"/>
                  </a:cubicBezTo>
                  <a:cubicBezTo>
                    <a:pt x="18" y="16"/>
                    <a:pt x="10" y="17"/>
                    <a:pt x="2" y="1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9" y="0"/>
                    <a:pt x="17" y="0"/>
                    <a:pt x="26" y="0"/>
                  </a:cubicBezTo>
                  <a:cubicBezTo>
                    <a:pt x="64" y="0"/>
                    <a:pt x="102" y="10"/>
                    <a:pt x="135" y="29"/>
                  </a:cubicBezTo>
                  <a:lnTo>
                    <a:pt x="127" y="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1296988" y="377825"/>
              <a:ext cx="114300" cy="69850"/>
            </a:xfrm>
            <a:custGeom>
              <a:avLst/>
              <a:gdLst/>
              <a:ahLst/>
              <a:cxnLst/>
              <a:rect l="l" t="t" r="r" b="b"/>
              <a:pathLst>
                <a:path w="68" h="41" extrusionOk="0">
                  <a:moveTo>
                    <a:pt x="9" y="41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20" y="15"/>
                    <a:pt x="42" y="6"/>
                    <a:pt x="64" y="0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47" y="21"/>
                    <a:pt x="28" y="30"/>
                    <a:pt x="9" y="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1127125" y="468313"/>
              <a:ext cx="130175" cy="206375"/>
            </a:xfrm>
            <a:custGeom>
              <a:avLst/>
              <a:gdLst/>
              <a:ahLst/>
              <a:cxnLst/>
              <a:rect l="l" t="t" r="r" b="b"/>
              <a:pathLst>
                <a:path w="77" h="122" extrusionOk="0">
                  <a:moveTo>
                    <a:pt x="16" y="122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9" y="73"/>
                    <a:pt x="31" y="32"/>
                    <a:pt x="65" y="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45" y="42"/>
                    <a:pt x="24" y="80"/>
                    <a:pt x="16" y="1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1192213" y="847725"/>
              <a:ext cx="80963" cy="109538"/>
            </a:xfrm>
            <a:custGeom>
              <a:avLst/>
              <a:gdLst/>
              <a:ahLst/>
              <a:cxnLst/>
              <a:rect l="l" t="t" r="r" b="b"/>
              <a:pathLst>
                <a:path w="48" h="65" extrusionOk="0">
                  <a:moveTo>
                    <a:pt x="38" y="65"/>
                  </a:moveTo>
                  <a:cubicBezTo>
                    <a:pt x="21" y="47"/>
                    <a:pt x="9" y="27"/>
                    <a:pt x="0" y="5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21" y="21"/>
                    <a:pt x="33" y="39"/>
                    <a:pt x="48" y="56"/>
                  </a:cubicBezTo>
                  <a:lnTo>
                    <a:pt x="38" y="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1284288" y="966788"/>
              <a:ext cx="209550" cy="93663"/>
            </a:xfrm>
            <a:custGeom>
              <a:avLst/>
              <a:gdLst/>
              <a:ahLst/>
              <a:cxnLst/>
              <a:rect l="l" t="t" r="r" b="b"/>
              <a:pathLst>
                <a:path w="124" h="56" extrusionOk="0">
                  <a:moveTo>
                    <a:pt x="124" y="56"/>
                  </a:moveTo>
                  <a:cubicBezTo>
                    <a:pt x="78" y="56"/>
                    <a:pt x="34" y="40"/>
                    <a:pt x="0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1" y="28"/>
                    <a:pt x="82" y="43"/>
                    <a:pt x="124" y="43"/>
                  </a:cubicBezTo>
                  <a:lnTo>
                    <a:pt x="124" y="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1555750" y="963613"/>
              <a:ext cx="150813" cy="90488"/>
            </a:xfrm>
            <a:custGeom>
              <a:avLst/>
              <a:gdLst/>
              <a:ahLst/>
              <a:cxnLst/>
              <a:rect l="l" t="t" r="r" b="b"/>
              <a:pathLst>
                <a:path w="89" h="54" extrusionOk="0">
                  <a:moveTo>
                    <a:pt x="3" y="54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30" y="34"/>
                    <a:pt x="57" y="20"/>
                    <a:pt x="80" y="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65" y="32"/>
                    <a:pt x="35" y="47"/>
                    <a:pt x="3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1714500" y="839788"/>
              <a:ext cx="82550" cy="117475"/>
            </a:xfrm>
            <a:custGeom>
              <a:avLst/>
              <a:gdLst/>
              <a:ahLst/>
              <a:cxnLst/>
              <a:rect l="l" t="t" r="r" b="b"/>
              <a:pathLst>
                <a:path w="49" h="69" extrusionOk="0">
                  <a:moveTo>
                    <a:pt x="10" y="69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6" y="42"/>
                    <a:pt x="28" y="22"/>
                    <a:pt x="36" y="0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0" y="29"/>
                    <a:pt x="27" y="50"/>
                    <a:pt x="10" y="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1784350" y="663575"/>
              <a:ext cx="31750" cy="133350"/>
            </a:xfrm>
            <a:custGeom>
              <a:avLst/>
              <a:gdLst/>
              <a:ahLst/>
              <a:cxnLst/>
              <a:rect l="l" t="t" r="r" b="b"/>
              <a:pathLst>
                <a:path w="19" h="79" extrusionOk="0">
                  <a:moveTo>
                    <a:pt x="16" y="79"/>
                  </a:moveTo>
                  <a:cubicBezTo>
                    <a:pt x="2" y="77"/>
                    <a:pt x="2" y="77"/>
                    <a:pt x="2" y="77"/>
                  </a:cubicBezTo>
                  <a:cubicBezTo>
                    <a:pt x="4" y="66"/>
                    <a:pt x="5" y="56"/>
                    <a:pt x="5" y="45"/>
                  </a:cubicBezTo>
                  <a:cubicBezTo>
                    <a:pt x="5" y="31"/>
                    <a:pt x="4" y="17"/>
                    <a:pt x="0" y="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7" y="15"/>
                    <a:pt x="19" y="30"/>
                    <a:pt x="19" y="45"/>
                  </a:cubicBezTo>
                  <a:cubicBezTo>
                    <a:pt x="19" y="57"/>
                    <a:pt x="18" y="68"/>
                    <a:pt x="16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1714500" y="520700"/>
              <a:ext cx="80963" cy="112712"/>
            </a:xfrm>
            <a:custGeom>
              <a:avLst/>
              <a:gdLst/>
              <a:ahLst/>
              <a:cxnLst/>
              <a:rect l="l" t="t" r="r" b="b"/>
              <a:pathLst>
                <a:path w="48" h="66" extrusionOk="0">
                  <a:moveTo>
                    <a:pt x="35" y="66"/>
                  </a:moveTo>
                  <a:cubicBezTo>
                    <a:pt x="27" y="45"/>
                    <a:pt x="15" y="26"/>
                    <a:pt x="0" y="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6" y="18"/>
                    <a:pt x="39" y="39"/>
                    <a:pt x="48" y="61"/>
                  </a:cubicBezTo>
                  <a:lnTo>
                    <a:pt x="3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1558925" y="425450"/>
              <a:ext cx="139700" cy="82550"/>
            </a:xfrm>
            <a:custGeom>
              <a:avLst/>
              <a:gdLst/>
              <a:ahLst/>
              <a:cxnLst/>
              <a:rect l="l" t="t" r="r" b="b"/>
              <a:pathLst>
                <a:path w="82" h="49" extrusionOk="0">
                  <a:moveTo>
                    <a:pt x="73" y="49"/>
                  </a:moveTo>
                  <a:cubicBezTo>
                    <a:pt x="52" y="32"/>
                    <a:pt x="27" y="19"/>
                    <a:pt x="0" y="1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2" y="6"/>
                    <a:pt x="59" y="20"/>
                    <a:pt x="82" y="38"/>
                  </a:cubicBezTo>
                  <a:lnTo>
                    <a:pt x="73" y="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1327150" y="417513"/>
              <a:ext cx="198437" cy="66675"/>
            </a:xfrm>
            <a:custGeom>
              <a:avLst/>
              <a:gdLst/>
              <a:ahLst/>
              <a:cxnLst/>
              <a:rect l="l" t="t" r="r" b="b"/>
              <a:pathLst>
                <a:path w="118" h="40" extrusionOk="0">
                  <a:moveTo>
                    <a:pt x="7" y="4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30" y="10"/>
                    <a:pt x="64" y="0"/>
                    <a:pt x="99" y="0"/>
                  </a:cubicBezTo>
                  <a:cubicBezTo>
                    <a:pt x="105" y="0"/>
                    <a:pt x="111" y="0"/>
                    <a:pt x="118" y="1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1" y="14"/>
                    <a:pt x="105" y="14"/>
                    <a:pt x="99" y="14"/>
                  </a:cubicBezTo>
                  <a:cubicBezTo>
                    <a:pt x="66" y="14"/>
                    <a:pt x="35" y="23"/>
                    <a:pt x="7" y="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1195388" y="487363"/>
              <a:ext cx="111125" cy="138113"/>
            </a:xfrm>
            <a:custGeom>
              <a:avLst/>
              <a:gdLst/>
              <a:ahLst/>
              <a:cxnLst/>
              <a:rect l="l" t="t" r="r" b="b"/>
              <a:pathLst>
                <a:path w="66" h="82" extrusionOk="0">
                  <a:moveTo>
                    <a:pt x="12" y="82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2" y="47"/>
                    <a:pt x="32" y="20"/>
                    <a:pt x="58" y="0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43" y="29"/>
                    <a:pt x="24" y="54"/>
                    <a:pt x="12" y="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1171575" y="661988"/>
              <a:ext cx="31750" cy="152400"/>
            </a:xfrm>
            <a:custGeom>
              <a:avLst/>
              <a:gdLst/>
              <a:ahLst/>
              <a:cxnLst/>
              <a:rect l="l" t="t" r="r" b="b"/>
              <a:pathLst>
                <a:path w="19" h="91" extrusionOk="0">
                  <a:moveTo>
                    <a:pt x="5" y="91"/>
                  </a:moveTo>
                  <a:cubicBezTo>
                    <a:pt x="1" y="76"/>
                    <a:pt x="0" y="61"/>
                    <a:pt x="0" y="46"/>
                  </a:cubicBezTo>
                  <a:cubicBezTo>
                    <a:pt x="0" y="31"/>
                    <a:pt x="2" y="15"/>
                    <a:pt x="5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5" y="17"/>
                    <a:pt x="13" y="32"/>
                    <a:pt x="13" y="46"/>
                  </a:cubicBezTo>
                  <a:cubicBezTo>
                    <a:pt x="13" y="60"/>
                    <a:pt x="15" y="74"/>
                    <a:pt x="18" y="87"/>
                  </a:cubicBezTo>
                  <a:lnTo>
                    <a:pt x="5" y="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1493838" y="806450"/>
              <a:ext cx="265113" cy="207963"/>
            </a:xfrm>
            <a:custGeom>
              <a:avLst/>
              <a:gdLst/>
              <a:ahLst/>
              <a:cxnLst/>
              <a:rect l="l" t="t" r="r" b="b"/>
              <a:pathLst>
                <a:path w="157" h="123" extrusionOk="0">
                  <a:moveTo>
                    <a:pt x="0" y="123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70" y="116"/>
                    <a:pt x="132" y="68"/>
                    <a:pt x="150" y="0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38" y="73"/>
                    <a:pt x="73" y="123"/>
                    <a:pt x="0" y="1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1752600" y="693738"/>
              <a:ext cx="14288" cy="46037"/>
            </a:xfrm>
            <a:custGeom>
              <a:avLst/>
              <a:gdLst/>
              <a:ahLst/>
              <a:cxnLst/>
              <a:rect l="l" t="t" r="r" b="b"/>
              <a:pathLst>
                <a:path w="9" h="27" extrusionOk="0">
                  <a:moveTo>
                    <a:pt x="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3" y="19"/>
                    <a:pt x="2" y="10"/>
                    <a:pt x="0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9"/>
                    <a:pt x="9" y="18"/>
                    <a:pt x="9" y="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1658938" y="527050"/>
              <a:ext cx="46037" cy="44450"/>
            </a:xfrm>
            <a:custGeom>
              <a:avLst/>
              <a:gdLst/>
              <a:ahLst/>
              <a:cxnLst/>
              <a:rect l="l" t="t" r="r" b="b"/>
              <a:pathLst>
                <a:path w="27" h="27" extrusionOk="0">
                  <a:moveTo>
                    <a:pt x="21" y="27"/>
                  </a:moveTo>
                  <a:cubicBezTo>
                    <a:pt x="15" y="19"/>
                    <a:pt x="8" y="12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3" y="7"/>
                    <a:pt x="20" y="14"/>
                    <a:pt x="27" y="22"/>
                  </a:cubicBezTo>
                  <a:lnTo>
                    <a:pt x="21" y="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1524000" y="466725"/>
              <a:ext cx="123825" cy="55563"/>
            </a:xfrm>
            <a:custGeom>
              <a:avLst/>
              <a:gdLst/>
              <a:ahLst/>
              <a:cxnLst/>
              <a:rect l="l" t="t" r="r" b="b"/>
              <a:pathLst>
                <a:path w="73" h="33" extrusionOk="0">
                  <a:moveTo>
                    <a:pt x="70" y="33"/>
                  </a:moveTo>
                  <a:cubicBezTo>
                    <a:pt x="49" y="18"/>
                    <a:pt x="25" y="9"/>
                    <a:pt x="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3"/>
                    <a:pt x="52" y="12"/>
                    <a:pt x="73" y="27"/>
                  </a:cubicBezTo>
                  <a:lnTo>
                    <a:pt x="70" y="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1436688" y="465138"/>
              <a:ext cx="57150" cy="17463"/>
            </a:xfrm>
            <a:custGeom>
              <a:avLst/>
              <a:gdLst/>
              <a:ahLst/>
              <a:cxnLst/>
              <a:rect l="l" t="t" r="r" b="b"/>
              <a:pathLst>
                <a:path w="34" h="10" extrusionOk="0">
                  <a:moveTo>
                    <a:pt x="1" y="1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1" y="1"/>
                    <a:pt x="22" y="0"/>
                    <a:pt x="34" y="0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23" y="7"/>
                    <a:pt x="12" y="8"/>
                    <a:pt x="1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1231900" y="487363"/>
              <a:ext cx="158750" cy="173037"/>
            </a:xfrm>
            <a:custGeom>
              <a:avLst/>
              <a:gdLst/>
              <a:ahLst/>
              <a:cxnLst/>
              <a:rect l="l" t="t" r="r" b="b"/>
              <a:pathLst>
                <a:path w="94" h="102" extrusionOk="0">
                  <a:moveTo>
                    <a:pt x="6" y="102"/>
                  </a:moveTo>
                  <a:cubicBezTo>
                    <a:pt x="0" y="100"/>
                    <a:pt x="0" y="100"/>
                    <a:pt x="0" y="100"/>
                  </a:cubicBezTo>
                  <a:cubicBezTo>
                    <a:pt x="14" y="55"/>
                    <a:pt x="47" y="18"/>
                    <a:pt x="91" y="0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52" y="24"/>
                    <a:pt x="20" y="59"/>
                    <a:pt x="6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1219200" y="685800"/>
              <a:ext cx="15875" cy="53975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7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1" y="10"/>
                    <a:pt x="4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7" y="22"/>
                    <a:pt x="7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1231900" y="820738"/>
              <a:ext cx="111125" cy="144463"/>
            </a:xfrm>
            <a:custGeom>
              <a:avLst/>
              <a:gdLst/>
              <a:ahLst/>
              <a:cxnLst/>
              <a:rect l="l" t="t" r="r" b="b"/>
              <a:pathLst>
                <a:path w="66" h="86" extrusionOk="0">
                  <a:moveTo>
                    <a:pt x="62" y="86"/>
                  </a:moveTo>
                  <a:cubicBezTo>
                    <a:pt x="33" y="66"/>
                    <a:pt x="11" y="36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32"/>
                    <a:pt x="38" y="61"/>
                    <a:pt x="66" y="80"/>
                  </a:cubicBezTo>
                  <a:lnTo>
                    <a:pt x="62" y="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1377950" y="976313"/>
              <a:ext cx="38100" cy="25400"/>
            </a:xfrm>
            <a:custGeom>
              <a:avLst/>
              <a:gdLst/>
              <a:ahLst/>
              <a:cxnLst/>
              <a:rect l="l" t="t" r="r" b="b"/>
              <a:pathLst>
                <a:path w="23" h="15" extrusionOk="0">
                  <a:moveTo>
                    <a:pt x="21" y="15"/>
                  </a:moveTo>
                  <a:cubicBezTo>
                    <a:pt x="14" y="12"/>
                    <a:pt x="7" y="10"/>
                    <a:pt x="0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9" y="3"/>
                    <a:pt x="16" y="6"/>
                    <a:pt x="23" y="8"/>
                  </a:cubicBezTo>
                  <a:lnTo>
                    <a:pt x="2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1325563" y="739775"/>
              <a:ext cx="26988" cy="69850"/>
            </a:xfrm>
            <a:custGeom>
              <a:avLst/>
              <a:gdLst/>
              <a:ahLst/>
              <a:cxnLst/>
              <a:rect l="l" t="t" r="r" b="b"/>
              <a:pathLst>
                <a:path w="16" h="42" extrusionOk="0">
                  <a:moveTo>
                    <a:pt x="9" y="42"/>
                  </a:moveTo>
                  <a:cubicBezTo>
                    <a:pt x="3" y="29"/>
                    <a:pt x="0" y="15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4"/>
                    <a:pt x="11" y="27"/>
                    <a:pt x="16" y="39"/>
                  </a:cubicBezTo>
                  <a:lnTo>
                    <a:pt x="9" y="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1354138" y="825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0" y="34"/>
                  </a:moveTo>
                  <a:cubicBezTo>
                    <a:pt x="18" y="26"/>
                    <a:pt x="8" y="16"/>
                    <a:pt x="0" y="4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1"/>
                    <a:pt x="23" y="21"/>
                    <a:pt x="34" y="28"/>
                  </a:cubicBezTo>
                  <a:lnTo>
                    <a:pt x="30" y="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1423988" y="882650"/>
              <a:ext cx="33337" cy="20638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7" y="12"/>
                  </a:moveTo>
                  <a:cubicBezTo>
                    <a:pt x="11" y="11"/>
                    <a:pt x="6" y="9"/>
                    <a:pt x="0" y="6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8" y="2"/>
                    <a:pt x="14" y="4"/>
                    <a:pt x="19" y="5"/>
                  </a:cubicBezTo>
                  <a:lnTo>
                    <a:pt x="17" y="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1473200" y="884238"/>
              <a:ext cx="84138" cy="23812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12" y="14"/>
                  </a:moveTo>
                  <a:cubicBezTo>
                    <a:pt x="8" y="14"/>
                    <a:pt x="4" y="14"/>
                    <a:pt x="0" y="1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4" y="6"/>
                    <a:pt x="8" y="6"/>
                    <a:pt x="12" y="6"/>
                  </a:cubicBezTo>
                  <a:cubicBezTo>
                    <a:pt x="24" y="6"/>
                    <a:pt x="36" y="4"/>
                    <a:pt x="47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38" y="11"/>
                    <a:pt x="25" y="14"/>
                    <a:pt x="1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1577975" y="82391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4" y="3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" y="21"/>
                    <a:pt x="20" y="11"/>
                    <a:pt x="28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26" y="16"/>
                    <a:pt x="16" y="26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1646238" y="706438"/>
              <a:ext cx="14288" cy="65088"/>
            </a:xfrm>
            <a:custGeom>
              <a:avLst/>
              <a:gdLst/>
              <a:ahLst/>
              <a:cxnLst/>
              <a:rect l="l" t="t" r="r" b="b"/>
              <a:pathLst>
                <a:path w="9" h="38" extrusionOk="0">
                  <a:moveTo>
                    <a:pt x="8" y="38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1" y="31"/>
                    <a:pt x="2" y="25"/>
                    <a:pt x="2" y="19"/>
                  </a:cubicBezTo>
                  <a:cubicBezTo>
                    <a:pt x="2" y="13"/>
                    <a:pt x="1" y="7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6"/>
                    <a:pt x="9" y="13"/>
                    <a:pt x="9" y="19"/>
                  </a:cubicBezTo>
                  <a:cubicBezTo>
                    <a:pt x="9" y="26"/>
                    <a:pt x="9" y="32"/>
                    <a:pt x="8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1584325" y="603250"/>
              <a:ext cx="66675" cy="77787"/>
            </a:xfrm>
            <a:custGeom>
              <a:avLst/>
              <a:gdLst/>
              <a:ahLst/>
              <a:cxnLst/>
              <a:rect l="l" t="t" r="r" b="b"/>
              <a:pathLst>
                <a:path w="39" h="46" extrusionOk="0">
                  <a:moveTo>
                    <a:pt x="32" y="46"/>
                  </a:moveTo>
                  <a:cubicBezTo>
                    <a:pt x="25" y="30"/>
                    <a:pt x="14" y="16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0" y="11"/>
                    <a:pt x="32" y="26"/>
                    <a:pt x="39" y="44"/>
                  </a:cubicBezTo>
                  <a:lnTo>
                    <a:pt x="32" y="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1473200" y="571500"/>
              <a:ext cx="103187" cy="31750"/>
            </a:xfrm>
            <a:custGeom>
              <a:avLst/>
              <a:gdLst/>
              <a:ahLst/>
              <a:cxnLst/>
              <a:rect l="l" t="t" r="r" b="b"/>
              <a:pathLst>
                <a:path w="61" h="19" extrusionOk="0">
                  <a:moveTo>
                    <a:pt x="58" y="19"/>
                  </a:moveTo>
                  <a:cubicBezTo>
                    <a:pt x="44" y="11"/>
                    <a:pt x="28" y="7"/>
                    <a:pt x="12" y="7"/>
                  </a:cubicBezTo>
                  <a:cubicBezTo>
                    <a:pt x="8" y="7"/>
                    <a:pt x="5" y="7"/>
                    <a:pt x="1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29" y="0"/>
                    <a:pt x="46" y="4"/>
                    <a:pt x="61" y="13"/>
                  </a:cubicBezTo>
                  <a:lnTo>
                    <a:pt x="58" y="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1404938" y="574675"/>
              <a:ext cx="52388" cy="33337"/>
            </a:xfrm>
            <a:custGeom>
              <a:avLst/>
              <a:gdLst/>
              <a:ahLst/>
              <a:cxnLst/>
              <a:rect l="l" t="t" r="r" b="b"/>
              <a:pathLst>
                <a:path w="31" h="19" extrusionOk="0">
                  <a:moveTo>
                    <a:pt x="4" y="19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9" y="7"/>
                    <a:pt x="19" y="3"/>
                    <a:pt x="29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1" y="10"/>
                    <a:pt x="12" y="14"/>
                    <a:pt x="4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1328738" y="617538"/>
              <a:ext cx="57150" cy="92075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7" y="55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4" y="33"/>
                    <a:pt x="14" y="14"/>
                    <a:pt x="29" y="0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0" y="19"/>
                    <a:pt x="11" y="36"/>
                    <a:pt x="7" y="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357313" y="78740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7" y="30"/>
                  </a:moveTo>
                  <a:cubicBezTo>
                    <a:pt x="10" y="21"/>
                    <a:pt x="4" y="1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0" y="9"/>
                    <a:pt x="15" y="18"/>
                    <a:pt x="22" y="25"/>
                  </a:cubicBezTo>
                  <a:lnTo>
                    <a:pt x="17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1400175" y="841375"/>
              <a:ext cx="93663" cy="44450"/>
            </a:xfrm>
            <a:custGeom>
              <a:avLst/>
              <a:gdLst/>
              <a:ahLst/>
              <a:cxnLst/>
              <a:rect l="l" t="t" r="r" b="b"/>
              <a:pathLst>
                <a:path w="56" h="26" extrusionOk="0">
                  <a:moveTo>
                    <a:pt x="56" y="26"/>
                  </a:moveTo>
                  <a:cubicBezTo>
                    <a:pt x="35" y="26"/>
                    <a:pt x="15" y="18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8" y="13"/>
                    <a:pt x="37" y="19"/>
                    <a:pt x="56" y="19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1522413" y="839788"/>
              <a:ext cx="68263" cy="42863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25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3" y="16"/>
                    <a:pt x="26" y="10"/>
                    <a:pt x="36" y="0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29" y="15"/>
                    <a:pt x="15" y="22"/>
                    <a:pt x="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593850" y="784225"/>
              <a:ext cx="36513" cy="53975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5" y="32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7" y="19"/>
                    <a:pt x="13" y="10"/>
                    <a:pt x="16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8" y="13"/>
                    <a:pt x="12" y="23"/>
                    <a:pt x="5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1625600" y="704850"/>
              <a:ext cx="12700" cy="61913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2" y="30"/>
                    <a:pt x="2" y="25"/>
                    <a:pt x="2" y="20"/>
                  </a:cubicBezTo>
                  <a:cubicBezTo>
                    <a:pt x="2" y="14"/>
                    <a:pt x="1" y="7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8" y="13"/>
                    <a:pt x="8" y="20"/>
                  </a:cubicBezTo>
                  <a:cubicBezTo>
                    <a:pt x="8" y="25"/>
                    <a:pt x="8" y="31"/>
                    <a:pt x="7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1593850" y="64135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6" y="30"/>
                  </a:moveTo>
                  <a:cubicBezTo>
                    <a:pt x="12" y="20"/>
                    <a:pt x="7" y="12"/>
                    <a:pt x="0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8"/>
                    <a:pt x="18" y="17"/>
                    <a:pt x="22" y="28"/>
                  </a:cubicBezTo>
                  <a:lnTo>
                    <a:pt x="16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1524000" y="596900"/>
              <a:ext cx="61912" cy="38100"/>
            </a:xfrm>
            <a:custGeom>
              <a:avLst/>
              <a:gdLst/>
              <a:ahLst/>
              <a:cxnLst/>
              <a:rect l="l" t="t" r="r" b="b"/>
              <a:pathLst>
                <a:path w="37" h="22" extrusionOk="0">
                  <a:moveTo>
                    <a:pt x="33" y="22"/>
                  </a:moveTo>
                  <a:cubicBezTo>
                    <a:pt x="23" y="14"/>
                    <a:pt x="12" y="9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4" y="3"/>
                    <a:pt x="26" y="9"/>
                    <a:pt x="37" y="17"/>
                  </a:cubicBezTo>
                  <a:lnTo>
                    <a:pt x="33" y="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1417638" y="593725"/>
              <a:ext cx="90488" cy="30163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3" y="18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4" y="4"/>
                    <a:pt x="29" y="0"/>
                    <a:pt x="45" y="0"/>
                  </a:cubicBezTo>
                  <a:cubicBezTo>
                    <a:pt x="48" y="0"/>
                    <a:pt x="51" y="0"/>
                    <a:pt x="53" y="0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0" y="6"/>
                    <a:pt x="47" y="6"/>
                    <a:pt x="45" y="6"/>
                  </a:cubicBezTo>
                  <a:cubicBezTo>
                    <a:pt x="30" y="6"/>
                    <a:pt x="16" y="10"/>
                    <a:pt x="3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1358900" y="625475"/>
              <a:ext cx="50800" cy="63500"/>
            </a:xfrm>
            <a:custGeom>
              <a:avLst/>
              <a:gdLst/>
              <a:ahLst/>
              <a:cxnLst/>
              <a:rect l="l" t="t" r="r" b="b"/>
              <a:pathLst>
                <a:path w="30" h="37" extrusionOk="0">
                  <a:moveTo>
                    <a:pt x="6" y="37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5" y="21"/>
                    <a:pt x="14" y="9"/>
                    <a:pt x="26" y="0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19" y="13"/>
                    <a:pt x="11" y="24"/>
                    <a:pt x="6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1347788" y="703263"/>
              <a:ext cx="14288" cy="69850"/>
            </a:xfrm>
            <a:custGeom>
              <a:avLst/>
              <a:gdLst/>
              <a:ahLst/>
              <a:cxnLst/>
              <a:rect l="l" t="t" r="r" b="b"/>
              <a:pathLst>
                <a:path w="9" h="41" extrusionOk="0">
                  <a:moveTo>
                    <a:pt x="3" y="41"/>
                  </a:moveTo>
                  <a:cubicBezTo>
                    <a:pt x="1" y="35"/>
                    <a:pt x="0" y="28"/>
                    <a:pt x="0" y="21"/>
                  </a:cubicBezTo>
                  <a:cubicBezTo>
                    <a:pt x="0" y="14"/>
                    <a:pt x="1" y="7"/>
                    <a:pt x="3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8"/>
                    <a:pt x="7" y="15"/>
                    <a:pt x="7" y="21"/>
                  </a:cubicBezTo>
                  <a:cubicBezTo>
                    <a:pt x="7" y="28"/>
                    <a:pt x="7" y="34"/>
                    <a:pt x="9" y="40"/>
                  </a:cubicBezTo>
                  <a:lnTo>
                    <a:pt x="3" y="4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1493838" y="769938"/>
              <a:ext cx="119063" cy="93663"/>
            </a:xfrm>
            <a:custGeom>
              <a:avLst/>
              <a:gdLst/>
              <a:ahLst/>
              <a:cxnLst/>
              <a:rect l="l" t="t" r="r" b="b"/>
              <a:pathLst>
                <a:path w="71" h="56" extrusionOk="0">
                  <a:moveTo>
                    <a:pt x="0" y="56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32" y="53"/>
                    <a:pt x="60" y="31"/>
                    <a:pt x="68" y="0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62" y="33"/>
                    <a:pt x="33" y="56"/>
                    <a:pt x="0" y="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1609725" y="719138"/>
              <a:ext cx="7938" cy="20638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8"/>
                    <a:pt x="1" y="4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4"/>
                    <a:pt x="4" y="8"/>
                    <a:pt x="4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1568450" y="642938"/>
              <a:ext cx="20638" cy="20638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0" y="12"/>
                  </a:moveTo>
                  <a:cubicBezTo>
                    <a:pt x="7" y="9"/>
                    <a:pt x="4" y="6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" y="3"/>
                    <a:pt x="9" y="7"/>
                    <a:pt x="12" y="10"/>
                  </a:cubicBezTo>
                  <a:lnTo>
                    <a:pt x="10" y="1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1508125" y="615950"/>
              <a:ext cx="55563" cy="25400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1" y="15"/>
                  </a:moveTo>
                  <a:cubicBezTo>
                    <a:pt x="22" y="9"/>
                    <a:pt x="11" y="5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2"/>
                    <a:pt x="23" y="6"/>
                    <a:pt x="33" y="13"/>
                  </a:cubicBezTo>
                  <a:lnTo>
                    <a:pt x="3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1466850" y="615950"/>
              <a:ext cx="26988" cy="6350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" y="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0"/>
                    <a:pt x="11" y="0"/>
                    <a:pt x="16" y="0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1" y="3"/>
                    <a:pt x="6" y="3"/>
                    <a:pt x="1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1376363" y="625475"/>
              <a:ext cx="69850" cy="77787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3" y="46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6" y="25"/>
                    <a:pt x="21" y="8"/>
                    <a:pt x="41" y="0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23" y="11"/>
                    <a:pt x="9" y="26"/>
                    <a:pt x="3" y="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1368425" y="714375"/>
              <a:ext cx="9525" cy="25400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3" y="1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1" y="5"/>
                    <a:pt x="2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6"/>
                    <a:pt x="3" y="11"/>
                    <a:pt x="3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1376363" y="776288"/>
              <a:ext cx="50800" cy="65087"/>
            </a:xfrm>
            <a:custGeom>
              <a:avLst/>
              <a:gdLst/>
              <a:ahLst/>
              <a:cxnLst/>
              <a:rect l="l" t="t" r="r" b="b"/>
              <a:pathLst>
                <a:path w="30" h="39" extrusionOk="0">
                  <a:moveTo>
                    <a:pt x="28" y="39"/>
                  </a:moveTo>
                  <a:cubicBezTo>
                    <a:pt x="15" y="30"/>
                    <a:pt x="5" y="16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14"/>
                    <a:pt x="17" y="27"/>
                    <a:pt x="30" y="36"/>
                  </a:cubicBezTo>
                  <a:lnTo>
                    <a:pt x="28" y="3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1441450" y="847725"/>
              <a:ext cx="17463" cy="11113"/>
            </a:xfrm>
            <a:custGeom>
              <a:avLst/>
              <a:gdLst/>
              <a:ahLst/>
              <a:cxnLst/>
              <a:rect l="l" t="t" r="r" b="b"/>
              <a:pathLst>
                <a:path w="10" h="7" extrusionOk="0">
                  <a:moveTo>
                    <a:pt x="9" y="7"/>
                  </a:moveTo>
                  <a:cubicBezTo>
                    <a:pt x="6" y="6"/>
                    <a:pt x="3" y="4"/>
                    <a:pt x="0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7" y="3"/>
                    <a:pt x="10" y="4"/>
                  </a:cubicBezTo>
                  <a:lnTo>
                    <a:pt x="9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7"/>
          <p:cNvGrpSpPr/>
          <p:nvPr/>
        </p:nvGrpSpPr>
        <p:grpSpPr>
          <a:xfrm>
            <a:off x="8430775" y="-184363"/>
            <a:ext cx="1449389" cy="1447800"/>
            <a:chOff x="5502275" y="4098925"/>
            <a:chExt cx="1449389" cy="1447800"/>
          </a:xfrm>
        </p:grpSpPr>
        <p:sp>
          <p:nvSpPr>
            <p:cNvPr id="283" name="Google Shape;283;p7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1" name="Google Shape;291;p7"/>
          <p:cNvGrpSpPr/>
          <p:nvPr/>
        </p:nvGrpSpPr>
        <p:grpSpPr>
          <a:xfrm>
            <a:off x="715175" y="3353343"/>
            <a:ext cx="8428828" cy="1790153"/>
            <a:chOff x="715175" y="3353343"/>
            <a:chExt cx="8428828" cy="1790153"/>
          </a:xfrm>
        </p:grpSpPr>
        <p:grpSp>
          <p:nvGrpSpPr>
            <p:cNvPr id="292" name="Google Shape;292;p7"/>
            <p:cNvGrpSpPr/>
            <p:nvPr/>
          </p:nvGrpSpPr>
          <p:grpSpPr>
            <a:xfrm>
              <a:off x="7356018" y="3353343"/>
              <a:ext cx="1787985" cy="1790153"/>
              <a:chOff x="4087813" y="1714500"/>
              <a:chExt cx="1309688" cy="1311275"/>
            </a:xfrm>
          </p:grpSpPr>
          <p:sp>
            <p:nvSpPr>
              <p:cNvPr id="293" name="Google Shape;293;p7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7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295;p7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296;p7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7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7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7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7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301" name="Google Shape;301;p7"/>
            <p:cNvCxnSpPr/>
            <p:nvPr/>
          </p:nvCxnSpPr>
          <p:spPr>
            <a:xfrm>
              <a:off x="715175" y="4873700"/>
              <a:ext cx="2783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2" name="Google Shape;302;p7"/>
          <p:cNvSpPr txBox="1">
            <a:spLocks noGrp="1"/>
          </p:cNvSpPr>
          <p:nvPr>
            <p:ph type="title"/>
          </p:nvPr>
        </p:nvSpPr>
        <p:spPr>
          <a:xfrm>
            <a:off x="4135975" y="878850"/>
            <a:ext cx="37035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7"/>
          <p:cNvSpPr txBox="1">
            <a:spLocks noGrp="1"/>
          </p:cNvSpPr>
          <p:nvPr>
            <p:ph type="subTitle" idx="1"/>
          </p:nvPr>
        </p:nvSpPr>
        <p:spPr>
          <a:xfrm>
            <a:off x="4135975" y="19663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04" name="Google Shape;304;p7"/>
          <p:cNvSpPr>
            <a:spLocks noGrp="1"/>
          </p:cNvSpPr>
          <p:nvPr>
            <p:ph type="pic" idx="2"/>
          </p:nvPr>
        </p:nvSpPr>
        <p:spPr>
          <a:xfrm>
            <a:off x="713225" y="539500"/>
            <a:ext cx="27870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07" name="Google Shape;307;p8"/>
          <p:cNvGrpSpPr/>
          <p:nvPr/>
        </p:nvGrpSpPr>
        <p:grpSpPr>
          <a:xfrm flipH="1">
            <a:off x="6" y="118"/>
            <a:ext cx="8943739" cy="4997799"/>
            <a:chOff x="200264" y="118"/>
            <a:chExt cx="8943739" cy="4997799"/>
          </a:xfrm>
        </p:grpSpPr>
        <p:grpSp>
          <p:nvGrpSpPr>
            <p:cNvPr id="308" name="Google Shape;308;p8"/>
            <p:cNvGrpSpPr/>
            <p:nvPr/>
          </p:nvGrpSpPr>
          <p:grpSpPr>
            <a:xfrm rot="10800000" flipH="1">
              <a:off x="7356018" y="118"/>
              <a:ext cx="1787985" cy="1790153"/>
              <a:chOff x="4087813" y="1714500"/>
              <a:chExt cx="1309688" cy="1311275"/>
            </a:xfrm>
          </p:grpSpPr>
          <p:sp>
            <p:nvSpPr>
              <p:cNvPr id="309" name="Google Shape;309;p8"/>
              <p:cNvSpPr/>
              <p:nvPr/>
            </p:nvSpPr>
            <p:spPr>
              <a:xfrm>
                <a:off x="5318125" y="2239963"/>
                <a:ext cx="79375" cy="7858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495" extrusionOk="0">
                    <a:moveTo>
                      <a:pt x="50" y="495"/>
                    </a:moveTo>
                    <a:lnTo>
                      <a:pt x="0" y="49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4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8"/>
              <p:cNvSpPr/>
              <p:nvPr/>
            </p:nvSpPr>
            <p:spPr>
              <a:xfrm>
                <a:off x="5318125" y="2065338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5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5318125" y="1889125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50" y="56"/>
                    </a:moveTo>
                    <a:lnTo>
                      <a:pt x="0" y="105"/>
                    </a:lnTo>
                    <a:lnTo>
                      <a:pt x="0" y="50"/>
                    </a:lnTo>
                    <a:lnTo>
                      <a:pt x="50" y="0"/>
                    </a:lnTo>
                    <a:lnTo>
                      <a:pt x="50" y="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8"/>
              <p:cNvSpPr/>
              <p:nvPr/>
            </p:nvSpPr>
            <p:spPr>
              <a:xfrm>
                <a:off x="5318125" y="1714500"/>
                <a:ext cx="79375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5" extrusionOk="0">
                    <a:moveTo>
                      <a:pt x="0" y="50"/>
                    </a:moveTo>
                    <a:lnTo>
                      <a:pt x="50" y="0"/>
                    </a:lnTo>
                    <a:lnTo>
                      <a:pt x="50" y="55"/>
                    </a:lnTo>
                    <a:lnTo>
                      <a:pt x="0" y="105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8"/>
              <p:cNvSpPr/>
              <p:nvPr/>
            </p:nvSpPr>
            <p:spPr>
              <a:xfrm>
                <a:off x="4613275" y="2943225"/>
                <a:ext cx="78422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2" extrusionOk="0">
                    <a:moveTo>
                      <a:pt x="494" y="52"/>
                    </a:moveTo>
                    <a:lnTo>
                      <a:pt x="494" y="0"/>
                    </a:lnTo>
                    <a:lnTo>
                      <a:pt x="51" y="0"/>
                    </a:lnTo>
                    <a:lnTo>
                      <a:pt x="0" y="52"/>
                    </a:lnTo>
                    <a:lnTo>
                      <a:pt x="494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8"/>
              <p:cNvSpPr/>
              <p:nvPr/>
            </p:nvSpPr>
            <p:spPr>
              <a:xfrm>
                <a:off x="4438650" y="2943225"/>
                <a:ext cx="168275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2" extrusionOk="0">
                    <a:moveTo>
                      <a:pt x="55" y="52"/>
                    </a:moveTo>
                    <a:lnTo>
                      <a:pt x="106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5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8"/>
              <p:cNvSpPr/>
              <p:nvPr/>
            </p:nvSpPr>
            <p:spPr>
              <a:xfrm>
                <a:off x="4262438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6" y="52"/>
                    </a:moveTo>
                    <a:lnTo>
                      <a:pt x="105" y="0"/>
                    </a:lnTo>
                    <a:lnTo>
                      <a:pt x="50" y="0"/>
                    </a:lnTo>
                    <a:lnTo>
                      <a:pt x="0" y="52"/>
                    </a:lnTo>
                    <a:lnTo>
                      <a:pt x="56" y="5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8"/>
              <p:cNvSpPr/>
              <p:nvPr/>
            </p:nvSpPr>
            <p:spPr>
              <a:xfrm>
                <a:off x="4087813" y="2943225"/>
                <a:ext cx="166688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52" extrusionOk="0">
                    <a:moveTo>
                      <a:pt x="50" y="0"/>
                    </a:moveTo>
                    <a:lnTo>
                      <a:pt x="0" y="52"/>
                    </a:lnTo>
                    <a:lnTo>
                      <a:pt x="55" y="52"/>
                    </a:lnTo>
                    <a:lnTo>
                      <a:pt x="105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7" name="Google Shape;317;p8"/>
            <p:cNvGrpSpPr/>
            <p:nvPr/>
          </p:nvGrpSpPr>
          <p:grpSpPr>
            <a:xfrm>
              <a:off x="200264" y="4749486"/>
              <a:ext cx="1025928" cy="248431"/>
              <a:chOff x="4287838" y="1025525"/>
              <a:chExt cx="708025" cy="171450"/>
            </a:xfrm>
          </p:grpSpPr>
          <p:sp>
            <p:nvSpPr>
              <p:cNvPr id="318" name="Google Shape;318;p8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8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8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8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8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8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8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28" name="Google Shape;328;p8"/>
          <p:cNvGrpSpPr/>
          <p:nvPr/>
        </p:nvGrpSpPr>
        <p:grpSpPr>
          <a:xfrm flipH="1">
            <a:off x="8577875" y="170821"/>
            <a:ext cx="738953" cy="737378"/>
            <a:chOff x="1120775" y="368300"/>
            <a:chExt cx="744538" cy="742950"/>
          </a:xfrm>
        </p:grpSpPr>
        <p:sp>
          <p:nvSpPr>
            <p:cNvPr id="329" name="Google Shape;329;p8"/>
            <p:cNvSpPr/>
            <p:nvPr/>
          </p:nvSpPr>
          <p:spPr>
            <a:xfrm>
              <a:off x="1120775" y="739775"/>
              <a:ext cx="60325" cy="157163"/>
            </a:xfrm>
            <a:custGeom>
              <a:avLst/>
              <a:gdLst/>
              <a:ahLst/>
              <a:cxnLst/>
              <a:rect l="l" t="t" r="r" b="b"/>
              <a:pathLst>
                <a:path w="36" h="94" extrusionOk="0">
                  <a:moveTo>
                    <a:pt x="21" y="94"/>
                  </a:moveTo>
                  <a:cubicBezTo>
                    <a:pt x="7" y="64"/>
                    <a:pt x="0" y="33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30"/>
                    <a:pt x="23" y="59"/>
                    <a:pt x="36" y="87"/>
                  </a:cubicBezTo>
                  <a:lnTo>
                    <a:pt x="21" y="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1184275" y="930275"/>
              <a:ext cx="127000" cy="125413"/>
            </a:xfrm>
            <a:custGeom>
              <a:avLst/>
              <a:gdLst/>
              <a:ahLst/>
              <a:cxnLst/>
              <a:rect l="l" t="t" r="r" b="b"/>
              <a:pathLst>
                <a:path w="76" h="75" extrusionOk="0">
                  <a:moveTo>
                    <a:pt x="67" y="75"/>
                  </a:moveTo>
                  <a:cubicBezTo>
                    <a:pt x="41" y="58"/>
                    <a:pt x="17" y="35"/>
                    <a:pt x="0" y="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0" y="24"/>
                    <a:pt x="51" y="45"/>
                    <a:pt x="76" y="61"/>
                  </a:cubicBezTo>
                  <a:lnTo>
                    <a:pt x="67" y="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1341438" y="1054100"/>
              <a:ext cx="69850" cy="46037"/>
            </a:xfrm>
            <a:custGeom>
              <a:avLst/>
              <a:gdLst/>
              <a:ahLst/>
              <a:cxnLst/>
              <a:rect l="l" t="t" r="r" b="b"/>
              <a:pathLst>
                <a:path w="41" h="27" extrusionOk="0">
                  <a:moveTo>
                    <a:pt x="37" y="27"/>
                  </a:moveTo>
                  <a:cubicBezTo>
                    <a:pt x="25" y="24"/>
                    <a:pt x="12" y="20"/>
                    <a:pt x="0" y="1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8" y="5"/>
                    <a:pt x="30" y="9"/>
                    <a:pt x="41" y="11"/>
                  </a:cubicBezTo>
                  <a:lnTo>
                    <a:pt x="37" y="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1447800" y="1057275"/>
              <a:ext cx="187325" cy="53975"/>
            </a:xfrm>
            <a:custGeom>
              <a:avLst/>
              <a:gdLst/>
              <a:ahLst/>
              <a:cxnLst/>
              <a:rect l="l" t="t" r="r" b="b"/>
              <a:pathLst>
                <a:path w="111" h="32" extrusionOk="0">
                  <a:moveTo>
                    <a:pt x="27" y="32"/>
                  </a:moveTo>
                  <a:cubicBezTo>
                    <a:pt x="18" y="32"/>
                    <a:pt x="9" y="31"/>
                    <a:pt x="0" y="3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0" y="15"/>
                    <a:pt x="18" y="15"/>
                    <a:pt x="27" y="15"/>
                  </a:cubicBezTo>
                  <a:cubicBezTo>
                    <a:pt x="54" y="15"/>
                    <a:pt x="80" y="10"/>
                    <a:pt x="104" y="0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84" y="26"/>
                    <a:pt x="56" y="32"/>
                    <a:pt x="27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8"/>
            <p:cNvSpPr/>
            <p:nvPr/>
          </p:nvSpPr>
          <p:spPr>
            <a:xfrm>
              <a:off x="1681163" y="923925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9" y="75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4" y="46"/>
                    <a:pt x="45" y="24"/>
                    <a:pt x="61" y="0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58" y="35"/>
                    <a:pt x="35" y="58"/>
                    <a:pt x="9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8"/>
            <p:cNvSpPr/>
            <p:nvPr/>
          </p:nvSpPr>
          <p:spPr>
            <a:xfrm>
              <a:off x="1830388" y="668338"/>
              <a:ext cx="34925" cy="142875"/>
            </a:xfrm>
            <a:custGeom>
              <a:avLst/>
              <a:gdLst/>
              <a:ahLst/>
              <a:cxnLst/>
              <a:rect l="l" t="t" r="r" b="b"/>
              <a:pathLst>
                <a:path w="20" h="85" extrusionOk="0">
                  <a:moveTo>
                    <a:pt x="16" y="8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" y="69"/>
                    <a:pt x="4" y="56"/>
                    <a:pt x="4" y="42"/>
                  </a:cubicBezTo>
                  <a:cubicBezTo>
                    <a:pt x="4" y="29"/>
                    <a:pt x="2" y="16"/>
                    <a:pt x="0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9" y="14"/>
                    <a:pt x="20" y="28"/>
                    <a:pt x="20" y="42"/>
                  </a:cubicBezTo>
                  <a:cubicBezTo>
                    <a:pt x="20" y="57"/>
                    <a:pt x="19" y="71"/>
                    <a:pt x="16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1695450" y="438150"/>
              <a:ext cx="144463" cy="174625"/>
            </a:xfrm>
            <a:custGeom>
              <a:avLst/>
              <a:gdLst/>
              <a:ahLst/>
              <a:cxnLst/>
              <a:rect l="l" t="t" r="r" b="b"/>
              <a:pathLst>
                <a:path w="85" h="103" extrusionOk="0">
                  <a:moveTo>
                    <a:pt x="70" y="103"/>
                  </a:moveTo>
                  <a:cubicBezTo>
                    <a:pt x="55" y="67"/>
                    <a:pt x="31" y="36"/>
                    <a:pt x="0" y="1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4" y="25"/>
                    <a:pt x="70" y="58"/>
                    <a:pt x="85" y="97"/>
                  </a:cubicBezTo>
                  <a:lnTo>
                    <a:pt x="70" y="1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1449388" y="368300"/>
              <a:ext cx="228600" cy="71438"/>
            </a:xfrm>
            <a:custGeom>
              <a:avLst/>
              <a:gdLst/>
              <a:ahLst/>
              <a:cxnLst/>
              <a:rect l="l" t="t" r="r" b="b"/>
              <a:pathLst>
                <a:path w="135" h="43" extrusionOk="0">
                  <a:moveTo>
                    <a:pt x="127" y="43"/>
                  </a:moveTo>
                  <a:cubicBezTo>
                    <a:pt x="96" y="26"/>
                    <a:pt x="61" y="16"/>
                    <a:pt x="26" y="16"/>
                  </a:cubicBezTo>
                  <a:cubicBezTo>
                    <a:pt x="18" y="16"/>
                    <a:pt x="10" y="17"/>
                    <a:pt x="2" y="1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9" y="0"/>
                    <a:pt x="17" y="0"/>
                    <a:pt x="26" y="0"/>
                  </a:cubicBezTo>
                  <a:cubicBezTo>
                    <a:pt x="64" y="0"/>
                    <a:pt x="102" y="10"/>
                    <a:pt x="135" y="29"/>
                  </a:cubicBezTo>
                  <a:lnTo>
                    <a:pt x="127" y="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8"/>
            <p:cNvSpPr/>
            <p:nvPr/>
          </p:nvSpPr>
          <p:spPr>
            <a:xfrm>
              <a:off x="1296988" y="377825"/>
              <a:ext cx="114300" cy="69850"/>
            </a:xfrm>
            <a:custGeom>
              <a:avLst/>
              <a:gdLst/>
              <a:ahLst/>
              <a:cxnLst/>
              <a:rect l="l" t="t" r="r" b="b"/>
              <a:pathLst>
                <a:path w="68" h="41" extrusionOk="0">
                  <a:moveTo>
                    <a:pt x="9" y="41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20" y="15"/>
                    <a:pt x="42" y="6"/>
                    <a:pt x="64" y="0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47" y="21"/>
                    <a:pt x="28" y="30"/>
                    <a:pt x="9" y="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8"/>
            <p:cNvSpPr/>
            <p:nvPr/>
          </p:nvSpPr>
          <p:spPr>
            <a:xfrm>
              <a:off x="1127125" y="468313"/>
              <a:ext cx="130175" cy="206375"/>
            </a:xfrm>
            <a:custGeom>
              <a:avLst/>
              <a:gdLst/>
              <a:ahLst/>
              <a:cxnLst/>
              <a:rect l="l" t="t" r="r" b="b"/>
              <a:pathLst>
                <a:path w="77" h="122" extrusionOk="0">
                  <a:moveTo>
                    <a:pt x="16" y="122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9" y="73"/>
                    <a:pt x="31" y="32"/>
                    <a:pt x="65" y="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45" y="42"/>
                    <a:pt x="24" y="80"/>
                    <a:pt x="16" y="1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8"/>
            <p:cNvSpPr/>
            <p:nvPr/>
          </p:nvSpPr>
          <p:spPr>
            <a:xfrm>
              <a:off x="1192213" y="847725"/>
              <a:ext cx="80963" cy="109538"/>
            </a:xfrm>
            <a:custGeom>
              <a:avLst/>
              <a:gdLst/>
              <a:ahLst/>
              <a:cxnLst/>
              <a:rect l="l" t="t" r="r" b="b"/>
              <a:pathLst>
                <a:path w="48" h="65" extrusionOk="0">
                  <a:moveTo>
                    <a:pt x="38" y="65"/>
                  </a:moveTo>
                  <a:cubicBezTo>
                    <a:pt x="21" y="47"/>
                    <a:pt x="9" y="27"/>
                    <a:pt x="0" y="5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21" y="21"/>
                    <a:pt x="33" y="39"/>
                    <a:pt x="48" y="56"/>
                  </a:cubicBezTo>
                  <a:lnTo>
                    <a:pt x="38" y="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8"/>
            <p:cNvSpPr/>
            <p:nvPr/>
          </p:nvSpPr>
          <p:spPr>
            <a:xfrm>
              <a:off x="1284288" y="966788"/>
              <a:ext cx="209550" cy="93663"/>
            </a:xfrm>
            <a:custGeom>
              <a:avLst/>
              <a:gdLst/>
              <a:ahLst/>
              <a:cxnLst/>
              <a:rect l="l" t="t" r="r" b="b"/>
              <a:pathLst>
                <a:path w="124" h="56" extrusionOk="0">
                  <a:moveTo>
                    <a:pt x="124" y="56"/>
                  </a:moveTo>
                  <a:cubicBezTo>
                    <a:pt x="78" y="56"/>
                    <a:pt x="34" y="40"/>
                    <a:pt x="0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1" y="28"/>
                    <a:pt x="82" y="43"/>
                    <a:pt x="124" y="43"/>
                  </a:cubicBezTo>
                  <a:lnTo>
                    <a:pt x="124" y="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8"/>
            <p:cNvSpPr/>
            <p:nvPr/>
          </p:nvSpPr>
          <p:spPr>
            <a:xfrm>
              <a:off x="1555750" y="963613"/>
              <a:ext cx="150813" cy="90488"/>
            </a:xfrm>
            <a:custGeom>
              <a:avLst/>
              <a:gdLst/>
              <a:ahLst/>
              <a:cxnLst/>
              <a:rect l="l" t="t" r="r" b="b"/>
              <a:pathLst>
                <a:path w="89" h="54" extrusionOk="0">
                  <a:moveTo>
                    <a:pt x="3" y="54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30" y="34"/>
                    <a:pt x="57" y="20"/>
                    <a:pt x="80" y="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65" y="32"/>
                    <a:pt x="35" y="47"/>
                    <a:pt x="3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8"/>
            <p:cNvSpPr/>
            <p:nvPr/>
          </p:nvSpPr>
          <p:spPr>
            <a:xfrm>
              <a:off x="1714500" y="839788"/>
              <a:ext cx="82550" cy="117475"/>
            </a:xfrm>
            <a:custGeom>
              <a:avLst/>
              <a:gdLst/>
              <a:ahLst/>
              <a:cxnLst/>
              <a:rect l="l" t="t" r="r" b="b"/>
              <a:pathLst>
                <a:path w="49" h="69" extrusionOk="0">
                  <a:moveTo>
                    <a:pt x="10" y="69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6" y="42"/>
                    <a:pt x="28" y="22"/>
                    <a:pt x="36" y="0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0" y="29"/>
                    <a:pt x="27" y="50"/>
                    <a:pt x="10" y="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8"/>
            <p:cNvSpPr/>
            <p:nvPr/>
          </p:nvSpPr>
          <p:spPr>
            <a:xfrm>
              <a:off x="1784350" y="663575"/>
              <a:ext cx="31750" cy="133350"/>
            </a:xfrm>
            <a:custGeom>
              <a:avLst/>
              <a:gdLst/>
              <a:ahLst/>
              <a:cxnLst/>
              <a:rect l="l" t="t" r="r" b="b"/>
              <a:pathLst>
                <a:path w="19" h="79" extrusionOk="0">
                  <a:moveTo>
                    <a:pt x="16" y="79"/>
                  </a:moveTo>
                  <a:cubicBezTo>
                    <a:pt x="2" y="77"/>
                    <a:pt x="2" y="77"/>
                    <a:pt x="2" y="77"/>
                  </a:cubicBezTo>
                  <a:cubicBezTo>
                    <a:pt x="4" y="66"/>
                    <a:pt x="5" y="56"/>
                    <a:pt x="5" y="45"/>
                  </a:cubicBezTo>
                  <a:cubicBezTo>
                    <a:pt x="5" y="31"/>
                    <a:pt x="4" y="17"/>
                    <a:pt x="0" y="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7" y="15"/>
                    <a:pt x="19" y="30"/>
                    <a:pt x="19" y="45"/>
                  </a:cubicBezTo>
                  <a:cubicBezTo>
                    <a:pt x="19" y="57"/>
                    <a:pt x="18" y="68"/>
                    <a:pt x="16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8"/>
            <p:cNvSpPr/>
            <p:nvPr/>
          </p:nvSpPr>
          <p:spPr>
            <a:xfrm>
              <a:off x="1714500" y="520700"/>
              <a:ext cx="80963" cy="112712"/>
            </a:xfrm>
            <a:custGeom>
              <a:avLst/>
              <a:gdLst/>
              <a:ahLst/>
              <a:cxnLst/>
              <a:rect l="l" t="t" r="r" b="b"/>
              <a:pathLst>
                <a:path w="48" h="66" extrusionOk="0">
                  <a:moveTo>
                    <a:pt x="35" y="66"/>
                  </a:moveTo>
                  <a:cubicBezTo>
                    <a:pt x="27" y="45"/>
                    <a:pt x="15" y="26"/>
                    <a:pt x="0" y="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6" y="18"/>
                    <a:pt x="39" y="39"/>
                    <a:pt x="48" y="61"/>
                  </a:cubicBezTo>
                  <a:lnTo>
                    <a:pt x="3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8"/>
            <p:cNvSpPr/>
            <p:nvPr/>
          </p:nvSpPr>
          <p:spPr>
            <a:xfrm>
              <a:off x="1558925" y="425450"/>
              <a:ext cx="139700" cy="82550"/>
            </a:xfrm>
            <a:custGeom>
              <a:avLst/>
              <a:gdLst/>
              <a:ahLst/>
              <a:cxnLst/>
              <a:rect l="l" t="t" r="r" b="b"/>
              <a:pathLst>
                <a:path w="82" h="49" extrusionOk="0">
                  <a:moveTo>
                    <a:pt x="73" y="49"/>
                  </a:moveTo>
                  <a:cubicBezTo>
                    <a:pt x="52" y="32"/>
                    <a:pt x="27" y="19"/>
                    <a:pt x="0" y="1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2" y="6"/>
                    <a:pt x="59" y="20"/>
                    <a:pt x="82" y="38"/>
                  </a:cubicBezTo>
                  <a:lnTo>
                    <a:pt x="73" y="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8"/>
            <p:cNvSpPr/>
            <p:nvPr/>
          </p:nvSpPr>
          <p:spPr>
            <a:xfrm>
              <a:off x="1327150" y="417513"/>
              <a:ext cx="198437" cy="66675"/>
            </a:xfrm>
            <a:custGeom>
              <a:avLst/>
              <a:gdLst/>
              <a:ahLst/>
              <a:cxnLst/>
              <a:rect l="l" t="t" r="r" b="b"/>
              <a:pathLst>
                <a:path w="118" h="40" extrusionOk="0">
                  <a:moveTo>
                    <a:pt x="7" y="4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30" y="10"/>
                    <a:pt x="64" y="0"/>
                    <a:pt x="99" y="0"/>
                  </a:cubicBezTo>
                  <a:cubicBezTo>
                    <a:pt x="105" y="0"/>
                    <a:pt x="111" y="0"/>
                    <a:pt x="118" y="1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1" y="14"/>
                    <a:pt x="105" y="14"/>
                    <a:pt x="99" y="14"/>
                  </a:cubicBezTo>
                  <a:cubicBezTo>
                    <a:pt x="66" y="14"/>
                    <a:pt x="35" y="23"/>
                    <a:pt x="7" y="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8"/>
            <p:cNvSpPr/>
            <p:nvPr/>
          </p:nvSpPr>
          <p:spPr>
            <a:xfrm>
              <a:off x="1195388" y="487363"/>
              <a:ext cx="111125" cy="138113"/>
            </a:xfrm>
            <a:custGeom>
              <a:avLst/>
              <a:gdLst/>
              <a:ahLst/>
              <a:cxnLst/>
              <a:rect l="l" t="t" r="r" b="b"/>
              <a:pathLst>
                <a:path w="66" h="82" extrusionOk="0">
                  <a:moveTo>
                    <a:pt x="12" y="82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2" y="47"/>
                    <a:pt x="32" y="20"/>
                    <a:pt x="58" y="0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43" y="29"/>
                    <a:pt x="24" y="54"/>
                    <a:pt x="12" y="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8"/>
            <p:cNvSpPr/>
            <p:nvPr/>
          </p:nvSpPr>
          <p:spPr>
            <a:xfrm>
              <a:off x="1171575" y="661988"/>
              <a:ext cx="31750" cy="152400"/>
            </a:xfrm>
            <a:custGeom>
              <a:avLst/>
              <a:gdLst/>
              <a:ahLst/>
              <a:cxnLst/>
              <a:rect l="l" t="t" r="r" b="b"/>
              <a:pathLst>
                <a:path w="19" h="91" extrusionOk="0">
                  <a:moveTo>
                    <a:pt x="5" y="91"/>
                  </a:moveTo>
                  <a:cubicBezTo>
                    <a:pt x="1" y="76"/>
                    <a:pt x="0" y="61"/>
                    <a:pt x="0" y="46"/>
                  </a:cubicBezTo>
                  <a:cubicBezTo>
                    <a:pt x="0" y="31"/>
                    <a:pt x="2" y="15"/>
                    <a:pt x="5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5" y="17"/>
                    <a:pt x="13" y="32"/>
                    <a:pt x="13" y="46"/>
                  </a:cubicBezTo>
                  <a:cubicBezTo>
                    <a:pt x="13" y="60"/>
                    <a:pt x="15" y="74"/>
                    <a:pt x="18" y="87"/>
                  </a:cubicBezTo>
                  <a:lnTo>
                    <a:pt x="5" y="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1493838" y="806450"/>
              <a:ext cx="265113" cy="207963"/>
            </a:xfrm>
            <a:custGeom>
              <a:avLst/>
              <a:gdLst/>
              <a:ahLst/>
              <a:cxnLst/>
              <a:rect l="l" t="t" r="r" b="b"/>
              <a:pathLst>
                <a:path w="157" h="123" extrusionOk="0">
                  <a:moveTo>
                    <a:pt x="0" y="123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70" y="116"/>
                    <a:pt x="132" y="68"/>
                    <a:pt x="150" y="0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38" y="73"/>
                    <a:pt x="73" y="123"/>
                    <a:pt x="0" y="1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1752600" y="693738"/>
              <a:ext cx="14288" cy="46037"/>
            </a:xfrm>
            <a:custGeom>
              <a:avLst/>
              <a:gdLst/>
              <a:ahLst/>
              <a:cxnLst/>
              <a:rect l="l" t="t" r="r" b="b"/>
              <a:pathLst>
                <a:path w="9" h="27" extrusionOk="0">
                  <a:moveTo>
                    <a:pt x="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3" y="19"/>
                    <a:pt x="2" y="10"/>
                    <a:pt x="0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9"/>
                    <a:pt x="9" y="18"/>
                    <a:pt x="9" y="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1658938" y="527050"/>
              <a:ext cx="46037" cy="44450"/>
            </a:xfrm>
            <a:custGeom>
              <a:avLst/>
              <a:gdLst/>
              <a:ahLst/>
              <a:cxnLst/>
              <a:rect l="l" t="t" r="r" b="b"/>
              <a:pathLst>
                <a:path w="27" h="27" extrusionOk="0">
                  <a:moveTo>
                    <a:pt x="21" y="27"/>
                  </a:moveTo>
                  <a:cubicBezTo>
                    <a:pt x="15" y="19"/>
                    <a:pt x="8" y="12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3" y="7"/>
                    <a:pt x="20" y="14"/>
                    <a:pt x="27" y="22"/>
                  </a:cubicBezTo>
                  <a:lnTo>
                    <a:pt x="21" y="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1524000" y="466725"/>
              <a:ext cx="123825" cy="55563"/>
            </a:xfrm>
            <a:custGeom>
              <a:avLst/>
              <a:gdLst/>
              <a:ahLst/>
              <a:cxnLst/>
              <a:rect l="l" t="t" r="r" b="b"/>
              <a:pathLst>
                <a:path w="73" h="33" extrusionOk="0">
                  <a:moveTo>
                    <a:pt x="70" y="33"/>
                  </a:moveTo>
                  <a:cubicBezTo>
                    <a:pt x="49" y="18"/>
                    <a:pt x="25" y="9"/>
                    <a:pt x="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3"/>
                    <a:pt x="52" y="12"/>
                    <a:pt x="73" y="27"/>
                  </a:cubicBezTo>
                  <a:lnTo>
                    <a:pt x="70" y="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1436688" y="465138"/>
              <a:ext cx="57150" cy="17463"/>
            </a:xfrm>
            <a:custGeom>
              <a:avLst/>
              <a:gdLst/>
              <a:ahLst/>
              <a:cxnLst/>
              <a:rect l="l" t="t" r="r" b="b"/>
              <a:pathLst>
                <a:path w="34" h="10" extrusionOk="0">
                  <a:moveTo>
                    <a:pt x="1" y="1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1" y="1"/>
                    <a:pt x="22" y="0"/>
                    <a:pt x="34" y="0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23" y="7"/>
                    <a:pt x="12" y="8"/>
                    <a:pt x="1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1231900" y="487363"/>
              <a:ext cx="158750" cy="173037"/>
            </a:xfrm>
            <a:custGeom>
              <a:avLst/>
              <a:gdLst/>
              <a:ahLst/>
              <a:cxnLst/>
              <a:rect l="l" t="t" r="r" b="b"/>
              <a:pathLst>
                <a:path w="94" h="102" extrusionOk="0">
                  <a:moveTo>
                    <a:pt x="6" y="102"/>
                  </a:moveTo>
                  <a:cubicBezTo>
                    <a:pt x="0" y="100"/>
                    <a:pt x="0" y="100"/>
                    <a:pt x="0" y="100"/>
                  </a:cubicBezTo>
                  <a:cubicBezTo>
                    <a:pt x="14" y="55"/>
                    <a:pt x="47" y="18"/>
                    <a:pt x="91" y="0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52" y="24"/>
                    <a:pt x="20" y="59"/>
                    <a:pt x="6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8"/>
            <p:cNvSpPr/>
            <p:nvPr/>
          </p:nvSpPr>
          <p:spPr>
            <a:xfrm>
              <a:off x="1219200" y="685800"/>
              <a:ext cx="15875" cy="53975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7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1" y="10"/>
                    <a:pt x="4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7" y="22"/>
                    <a:pt x="7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1231900" y="820738"/>
              <a:ext cx="111125" cy="144463"/>
            </a:xfrm>
            <a:custGeom>
              <a:avLst/>
              <a:gdLst/>
              <a:ahLst/>
              <a:cxnLst/>
              <a:rect l="l" t="t" r="r" b="b"/>
              <a:pathLst>
                <a:path w="66" h="86" extrusionOk="0">
                  <a:moveTo>
                    <a:pt x="62" y="86"/>
                  </a:moveTo>
                  <a:cubicBezTo>
                    <a:pt x="33" y="66"/>
                    <a:pt x="11" y="36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32"/>
                    <a:pt x="38" y="61"/>
                    <a:pt x="66" y="80"/>
                  </a:cubicBezTo>
                  <a:lnTo>
                    <a:pt x="62" y="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1377950" y="976313"/>
              <a:ext cx="38100" cy="25400"/>
            </a:xfrm>
            <a:custGeom>
              <a:avLst/>
              <a:gdLst/>
              <a:ahLst/>
              <a:cxnLst/>
              <a:rect l="l" t="t" r="r" b="b"/>
              <a:pathLst>
                <a:path w="23" h="15" extrusionOk="0">
                  <a:moveTo>
                    <a:pt x="21" y="15"/>
                  </a:moveTo>
                  <a:cubicBezTo>
                    <a:pt x="14" y="12"/>
                    <a:pt x="7" y="10"/>
                    <a:pt x="0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9" y="3"/>
                    <a:pt x="16" y="6"/>
                    <a:pt x="23" y="8"/>
                  </a:cubicBezTo>
                  <a:lnTo>
                    <a:pt x="2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1325563" y="739775"/>
              <a:ext cx="26988" cy="69850"/>
            </a:xfrm>
            <a:custGeom>
              <a:avLst/>
              <a:gdLst/>
              <a:ahLst/>
              <a:cxnLst/>
              <a:rect l="l" t="t" r="r" b="b"/>
              <a:pathLst>
                <a:path w="16" h="42" extrusionOk="0">
                  <a:moveTo>
                    <a:pt x="9" y="42"/>
                  </a:moveTo>
                  <a:cubicBezTo>
                    <a:pt x="3" y="29"/>
                    <a:pt x="0" y="15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4"/>
                    <a:pt x="11" y="27"/>
                    <a:pt x="16" y="39"/>
                  </a:cubicBezTo>
                  <a:lnTo>
                    <a:pt x="9" y="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1354138" y="825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0" y="34"/>
                  </a:moveTo>
                  <a:cubicBezTo>
                    <a:pt x="18" y="26"/>
                    <a:pt x="8" y="16"/>
                    <a:pt x="0" y="4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1"/>
                    <a:pt x="23" y="21"/>
                    <a:pt x="34" y="28"/>
                  </a:cubicBezTo>
                  <a:lnTo>
                    <a:pt x="30" y="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1423988" y="882650"/>
              <a:ext cx="33337" cy="20638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7" y="12"/>
                  </a:moveTo>
                  <a:cubicBezTo>
                    <a:pt x="11" y="11"/>
                    <a:pt x="6" y="9"/>
                    <a:pt x="0" y="6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8" y="2"/>
                    <a:pt x="14" y="4"/>
                    <a:pt x="19" y="5"/>
                  </a:cubicBezTo>
                  <a:lnTo>
                    <a:pt x="17" y="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1473200" y="884238"/>
              <a:ext cx="84138" cy="23812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12" y="14"/>
                  </a:moveTo>
                  <a:cubicBezTo>
                    <a:pt x="8" y="14"/>
                    <a:pt x="4" y="14"/>
                    <a:pt x="0" y="1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4" y="6"/>
                    <a:pt x="8" y="6"/>
                    <a:pt x="12" y="6"/>
                  </a:cubicBezTo>
                  <a:cubicBezTo>
                    <a:pt x="24" y="6"/>
                    <a:pt x="36" y="4"/>
                    <a:pt x="47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38" y="11"/>
                    <a:pt x="25" y="14"/>
                    <a:pt x="1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1577975" y="82391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4" y="3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" y="21"/>
                    <a:pt x="20" y="11"/>
                    <a:pt x="28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26" y="16"/>
                    <a:pt x="16" y="26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1646238" y="706438"/>
              <a:ext cx="14288" cy="65088"/>
            </a:xfrm>
            <a:custGeom>
              <a:avLst/>
              <a:gdLst/>
              <a:ahLst/>
              <a:cxnLst/>
              <a:rect l="l" t="t" r="r" b="b"/>
              <a:pathLst>
                <a:path w="9" h="38" extrusionOk="0">
                  <a:moveTo>
                    <a:pt x="8" y="38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1" y="31"/>
                    <a:pt x="2" y="25"/>
                    <a:pt x="2" y="19"/>
                  </a:cubicBezTo>
                  <a:cubicBezTo>
                    <a:pt x="2" y="13"/>
                    <a:pt x="1" y="7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6"/>
                    <a:pt x="9" y="13"/>
                    <a:pt x="9" y="19"/>
                  </a:cubicBezTo>
                  <a:cubicBezTo>
                    <a:pt x="9" y="26"/>
                    <a:pt x="9" y="32"/>
                    <a:pt x="8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1584325" y="603250"/>
              <a:ext cx="66675" cy="77787"/>
            </a:xfrm>
            <a:custGeom>
              <a:avLst/>
              <a:gdLst/>
              <a:ahLst/>
              <a:cxnLst/>
              <a:rect l="l" t="t" r="r" b="b"/>
              <a:pathLst>
                <a:path w="39" h="46" extrusionOk="0">
                  <a:moveTo>
                    <a:pt x="32" y="46"/>
                  </a:moveTo>
                  <a:cubicBezTo>
                    <a:pt x="25" y="30"/>
                    <a:pt x="14" y="16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0" y="11"/>
                    <a:pt x="32" y="26"/>
                    <a:pt x="39" y="44"/>
                  </a:cubicBezTo>
                  <a:lnTo>
                    <a:pt x="32" y="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1473200" y="571500"/>
              <a:ext cx="103187" cy="31750"/>
            </a:xfrm>
            <a:custGeom>
              <a:avLst/>
              <a:gdLst/>
              <a:ahLst/>
              <a:cxnLst/>
              <a:rect l="l" t="t" r="r" b="b"/>
              <a:pathLst>
                <a:path w="61" h="19" extrusionOk="0">
                  <a:moveTo>
                    <a:pt x="58" y="19"/>
                  </a:moveTo>
                  <a:cubicBezTo>
                    <a:pt x="44" y="11"/>
                    <a:pt x="28" y="7"/>
                    <a:pt x="12" y="7"/>
                  </a:cubicBezTo>
                  <a:cubicBezTo>
                    <a:pt x="8" y="7"/>
                    <a:pt x="5" y="7"/>
                    <a:pt x="1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29" y="0"/>
                    <a:pt x="46" y="4"/>
                    <a:pt x="61" y="13"/>
                  </a:cubicBezTo>
                  <a:lnTo>
                    <a:pt x="58" y="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1404938" y="574675"/>
              <a:ext cx="52388" cy="33337"/>
            </a:xfrm>
            <a:custGeom>
              <a:avLst/>
              <a:gdLst/>
              <a:ahLst/>
              <a:cxnLst/>
              <a:rect l="l" t="t" r="r" b="b"/>
              <a:pathLst>
                <a:path w="31" h="19" extrusionOk="0">
                  <a:moveTo>
                    <a:pt x="4" y="19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9" y="7"/>
                    <a:pt x="19" y="3"/>
                    <a:pt x="29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1" y="10"/>
                    <a:pt x="12" y="14"/>
                    <a:pt x="4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1328738" y="617538"/>
              <a:ext cx="57150" cy="92075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7" y="55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4" y="33"/>
                    <a:pt x="14" y="14"/>
                    <a:pt x="29" y="0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0" y="19"/>
                    <a:pt x="11" y="36"/>
                    <a:pt x="7" y="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1357313" y="78740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7" y="30"/>
                  </a:moveTo>
                  <a:cubicBezTo>
                    <a:pt x="10" y="21"/>
                    <a:pt x="4" y="1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0" y="9"/>
                    <a:pt x="15" y="18"/>
                    <a:pt x="22" y="25"/>
                  </a:cubicBezTo>
                  <a:lnTo>
                    <a:pt x="17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1400175" y="841375"/>
              <a:ext cx="93663" cy="44450"/>
            </a:xfrm>
            <a:custGeom>
              <a:avLst/>
              <a:gdLst/>
              <a:ahLst/>
              <a:cxnLst/>
              <a:rect l="l" t="t" r="r" b="b"/>
              <a:pathLst>
                <a:path w="56" h="26" extrusionOk="0">
                  <a:moveTo>
                    <a:pt x="56" y="26"/>
                  </a:moveTo>
                  <a:cubicBezTo>
                    <a:pt x="35" y="26"/>
                    <a:pt x="15" y="18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8" y="13"/>
                    <a:pt x="37" y="19"/>
                    <a:pt x="56" y="19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1522413" y="839788"/>
              <a:ext cx="68263" cy="42863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25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3" y="16"/>
                    <a:pt x="26" y="10"/>
                    <a:pt x="36" y="0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29" y="15"/>
                    <a:pt x="15" y="22"/>
                    <a:pt x="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1593850" y="784225"/>
              <a:ext cx="36513" cy="53975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5" y="32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7" y="19"/>
                    <a:pt x="13" y="10"/>
                    <a:pt x="16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8" y="13"/>
                    <a:pt x="12" y="23"/>
                    <a:pt x="5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1625600" y="704850"/>
              <a:ext cx="12700" cy="61913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2" y="30"/>
                    <a:pt x="2" y="25"/>
                    <a:pt x="2" y="20"/>
                  </a:cubicBezTo>
                  <a:cubicBezTo>
                    <a:pt x="2" y="14"/>
                    <a:pt x="1" y="7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8" y="13"/>
                    <a:pt x="8" y="20"/>
                  </a:cubicBezTo>
                  <a:cubicBezTo>
                    <a:pt x="8" y="25"/>
                    <a:pt x="8" y="31"/>
                    <a:pt x="7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1593850" y="64135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6" y="30"/>
                  </a:moveTo>
                  <a:cubicBezTo>
                    <a:pt x="12" y="20"/>
                    <a:pt x="7" y="12"/>
                    <a:pt x="0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8"/>
                    <a:pt x="18" y="17"/>
                    <a:pt x="22" y="28"/>
                  </a:cubicBezTo>
                  <a:lnTo>
                    <a:pt x="16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1524000" y="596900"/>
              <a:ext cx="61912" cy="38100"/>
            </a:xfrm>
            <a:custGeom>
              <a:avLst/>
              <a:gdLst/>
              <a:ahLst/>
              <a:cxnLst/>
              <a:rect l="l" t="t" r="r" b="b"/>
              <a:pathLst>
                <a:path w="37" h="22" extrusionOk="0">
                  <a:moveTo>
                    <a:pt x="33" y="22"/>
                  </a:moveTo>
                  <a:cubicBezTo>
                    <a:pt x="23" y="14"/>
                    <a:pt x="12" y="9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4" y="3"/>
                    <a:pt x="26" y="9"/>
                    <a:pt x="37" y="17"/>
                  </a:cubicBezTo>
                  <a:lnTo>
                    <a:pt x="33" y="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1417638" y="593725"/>
              <a:ext cx="90488" cy="30163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3" y="18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4" y="4"/>
                    <a:pt x="29" y="0"/>
                    <a:pt x="45" y="0"/>
                  </a:cubicBezTo>
                  <a:cubicBezTo>
                    <a:pt x="48" y="0"/>
                    <a:pt x="51" y="0"/>
                    <a:pt x="53" y="0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0" y="6"/>
                    <a:pt x="47" y="6"/>
                    <a:pt x="45" y="6"/>
                  </a:cubicBezTo>
                  <a:cubicBezTo>
                    <a:pt x="30" y="6"/>
                    <a:pt x="16" y="10"/>
                    <a:pt x="3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8"/>
            <p:cNvSpPr/>
            <p:nvPr/>
          </p:nvSpPr>
          <p:spPr>
            <a:xfrm>
              <a:off x="1358900" y="625475"/>
              <a:ext cx="50800" cy="63500"/>
            </a:xfrm>
            <a:custGeom>
              <a:avLst/>
              <a:gdLst/>
              <a:ahLst/>
              <a:cxnLst/>
              <a:rect l="l" t="t" r="r" b="b"/>
              <a:pathLst>
                <a:path w="30" h="37" extrusionOk="0">
                  <a:moveTo>
                    <a:pt x="6" y="37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5" y="21"/>
                    <a:pt x="14" y="9"/>
                    <a:pt x="26" y="0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19" y="13"/>
                    <a:pt x="11" y="24"/>
                    <a:pt x="6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1347788" y="703263"/>
              <a:ext cx="14288" cy="69850"/>
            </a:xfrm>
            <a:custGeom>
              <a:avLst/>
              <a:gdLst/>
              <a:ahLst/>
              <a:cxnLst/>
              <a:rect l="l" t="t" r="r" b="b"/>
              <a:pathLst>
                <a:path w="9" h="41" extrusionOk="0">
                  <a:moveTo>
                    <a:pt x="3" y="41"/>
                  </a:moveTo>
                  <a:cubicBezTo>
                    <a:pt x="1" y="35"/>
                    <a:pt x="0" y="28"/>
                    <a:pt x="0" y="21"/>
                  </a:cubicBezTo>
                  <a:cubicBezTo>
                    <a:pt x="0" y="14"/>
                    <a:pt x="1" y="7"/>
                    <a:pt x="3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8"/>
                    <a:pt x="7" y="15"/>
                    <a:pt x="7" y="21"/>
                  </a:cubicBezTo>
                  <a:cubicBezTo>
                    <a:pt x="7" y="28"/>
                    <a:pt x="7" y="34"/>
                    <a:pt x="9" y="40"/>
                  </a:cubicBezTo>
                  <a:lnTo>
                    <a:pt x="3" y="4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1493838" y="769938"/>
              <a:ext cx="119063" cy="93663"/>
            </a:xfrm>
            <a:custGeom>
              <a:avLst/>
              <a:gdLst/>
              <a:ahLst/>
              <a:cxnLst/>
              <a:rect l="l" t="t" r="r" b="b"/>
              <a:pathLst>
                <a:path w="71" h="56" extrusionOk="0">
                  <a:moveTo>
                    <a:pt x="0" y="56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32" y="53"/>
                    <a:pt x="60" y="31"/>
                    <a:pt x="68" y="0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62" y="33"/>
                    <a:pt x="33" y="56"/>
                    <a:pt x="0" y="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1609725" y="719138"/>
              <a:ext cx="7938" cy="20638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8"/>
                    <a:pt x="1" y="4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4"/>
                    <a:pt x="4" y="8"/>
                    <a:pt x="4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1568450" y="642938"/>
              <a:ext cx="20638" cy="20638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0" y="12"/>
                  </a:moveTo>
                  <a:cubicBezTo>
                    <a:pt x="7" y="9"/>
                    <a:pt x="4" y="6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" y="3"/>
                    <a:pt x="9" y="7"/>
                    <a:pt x="12" y="10"/>
                  </a:cubicBezTo>
                  <a:lnTo>
                    <a:pt x="10" y="1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1508125" y="615950"/>
              <a:ext cx="55563" cy="25400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1" y="15"/>
                  </a:moveTo>
                  <a:cubicBezTo>
                    <a:pt x="22" y="9"/>
                    <a:pt x="11" y="5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2"/>
                    <a:pt x="23" y="6"/>
                    <a:pt x="33" y="13"/>
                  </a:cubicBezTo>
                  <a:lnTo>
                    <a:pt x="3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1466850" y="615950"/>
              <a:ext cx="26988" cy="6350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" y="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0"/>
                    <a:pt x="11" y="0"/>
                    <a:pt x="16" y="0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1" y="3"/>
                    <a:pt x="6" y="3"/>
                    <a:pt x="1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1376363" y="625475"/>
              <a:ext cx="69850" cy="77787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3" y="46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6" y="25"/>
                    <a:pt x="21" y="8"/>
                    <a:pt x="41" y="0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23" y="11"/>
                    <a:pt x="9" y="26"/>
                    <a:pt x="3" y="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1368425" y="714375"/>
              <a:ext cx="9525" cy="25400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3" y="1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1" y="5"/>
                    <a:pt x="2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6"/>
                    <a:pt x="3" y="11"/>
                    <a:pt x="3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1376363" y="776288"/>
              <a:ext cx="50800" cy="65087"/>
            </a:xfrm>
            <a:custGeom>
              <a:avLst/>
              <a:gdLst/>
              <a:ahLst/>
              <a:cxnLst/>
              <a:rect l="l" t="t" r="r" b="b"/>
              <a:pathLst>
                <a:path w="30" h="39" extrusionOk="0">
                  <a:moveTo>
                    <a:pt x="28" y="39"/>
                  </a:moveTo>
                  <a:cubicBezTo>
                    <a:pt x="15" y="30"/>
                    <a:pt x="5" y="16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14"/>
                    <a:pt x="17" y="27"/>
                    <a:pt x="30" y="36"/>
                  </a:cubicBezTo>
                  <a:lnTo>
                    <a:pt x="28" y="3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1441450" y="847725"/>
              <a:ext cx="17463" cy="11113"/>
            </a:xfrm>
            <a:custGeom>
              <a:avLst/>
              <a:gdLst/>
              <a:ahLst/>
              <a:cxnLst/>
              <a:rect l="l" t="t" r="r" b="b"/>
              <a:pathLst>
                <a:path w="10" h="7" extrusionOk="0">
                  <a:moveTo>
                    <a:pt x="9" y="7"/>
                  </a:moveTo>
                  <a:cubicBezTo>
                    <a:pt x="6" y="6"/>
                    <a:pt x="3" y="4"/>
                    <a:pt x="0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7" y="3"/>
                    <a:pt x="10" y="4"/>
                  </a:cubicBezTo>
                  <a:lnTo>
                    <a:pt x="9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90" name="Google Shape;390;p9"/>
          <p:cNvGrpSpPr/>
          <p:nvPr/>
        </p:nvGrpSpPr>
        <p:grpSpPr>
          <a:xfrm flipH="1">
            <a:off x="-11473" y="-184400"/>
            <a:ext cx="1449389" cy="1447800"/>
            <a:chOff x="5502275" y="4098925"/>
            <a:chExt cx="1449389" cy="1447800"/>
          </a:xfrm>
        </p:grpSpPr>
        <p:sp>
          <p:nvSpPr>
            <p:cNvPr id="391" name="Google Shape;391;p9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9" name="Google Shape;399;p9"/>
          <p:cNvGrpSpPr/>
          <p:nvPr/>
        </p:nvGrpSpPr>
        <p:grpSpPr>
          <a:xfrm flipH="1">
            <a:off x="713228" y="145611"/>
            <a:ext cx="8230511" cy="4728089"/>
            <a:chOff x="200264" y="145611"/>
            <a:chExt cx="8230511" cy="4728089"/>
          </a:xfrm>
        </p:grpSpPr>
        <p:grpSp>
          <p:nvGrpSpPr>
            <p:cNvPr id="400" name="Google Shape;400;p9"/>
            <p:cNvGrpSpPr/>
            <p:nvPr/>
          </p:nvGrpSpPr>
          <p:grpSpPr>
            <a:xfrm>
              <a:off x="200264" y="145611"/>
              <a:ext cx="1025928" cy="248431"/>
              <a:chOff x="4287838" y="1025525"/>
              <a:chExt cx="708025" cy="171450"/>
            </a:xfrm>
          </p:grpSpPr>
          <p:sp>
            <p:nvSpPr>
              <p:cNvPr id="401" name="Google Shape;401;p9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9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9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9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9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9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9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9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9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410;p9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411" name="Google Shape;411;p9"/>
            <p:cNvCxnSpPr/>
            <p:nvPr/>
          </p:nvCxnSpPr>
          <p:spPr>
            <a:xfrm>
              <a:off x="5647675" y="4873700"/>
              <a:ext cx="2783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10"/>
          <p:cNvSpPr txBox="1">
            <a:spLocks noGrp="1"/>
          </p:cNvSpPr>
          <p:nvPr>
            <p:ph type="title"/>
          </p:nvPr>
        </p:nvSpPr>
        <p:spPr>
          <a:xfrm>
            <a:off x="1948800" y="4014450"/>
            <a:ext cx="5246400" cy="441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6" name="Google Shape;416;p11"/>
          <p:cNvGrpSpPr/>
          <p:nvPr/>
        </p:nvGrpSpPr>
        <p:grpSpPr>
          <a:xfrm>
            <a:off x="7706075" y="-184400"/>
            <a:ext cx="1449389" cy="1447800"/>
            <a:chOff x="5502275" y="4098925"/>
            <a:chExt cx="1449389" cy="1447800"/>
          </a:xfrm>
        </p:grpSpPr>
        <p:sp>
          <p:nvSpPr>
            <p:cNvPr id="417" name="Google Shape;417;p11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1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1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1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1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1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1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1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5" name="Google Shape;425;p11"/>
          <p:cNvGrpSpPr/>
          <p:nvPr/>
        </p:nvGrpSpPr>
        <p:grpSpPr>
          <a:xfrm>
            <a:off x="200264" y="145611"/>
            <a:ext cx="8230511" cy="4728089"/>
            <a:chOff x="200264" y="145611"/>
            <a:chExt cx="8230511" cy="4728089"/>
          </a:xfrm>
        </p:grpSpPr>
        <p:grpSp>
          <p:nvGrpSpPr>
            <p:cNvPr id="426" name="Google Shape;426;p11"/>
            <p:cNvGrpSpPr/>
            <p:nvPr/>
          </p:nvGrpSpPr>
          <p:grpSpPr>
            <a:xfrm>
              <a:off x="200264" y="145611"/>
              <a:ext cx="1025928" cy="248431"/>
              <a:chOff x="4287838" y="1025525"/>
              <a:chExt cx="708025" cy="171450"/>
            </a:xfrm>
          </p:grpSpPr>
          <p:sp>
            <p:nvSpPr>
              <p:cNvPr id="427" name="Google Shape;427;p11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11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11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11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11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1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1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1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1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1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437" name="Google Shape;437;p11"/>
            <p:cNvCxnSpPr/>
            <p:nvPr/>
          </p:nvCxnSpPr>
          <p:spPr>
            <a:xfrm>
              <a:off x="5647675" y="4873700"/>
              <a:ext cx="2783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38" name="Google Shape;438;p11"/>
          <p:cNvSpPr txBox="1">
            <a:spLocks noGrp="1"/>
          </p:cNvSpPr>
          <p:nvPr>
            <p:ph type="title" hasCustomPrompt="1"/>
          </p:nvPr>
        </p:nvSpPr>
        <p:spPr>
          <a:xfrm>
            <a:off x="4143775" y="1659625"/>
            <a:ext cx="4287000" cy="132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39" name="Google Shape;439;p11"/>
          <p:cNvSpPr txBox="1">
            <a:spLocks noGrp="1"/>
          </p:cNvSpPr>
          <p:nvPr>
            <p:ph type="subTitle" idx="1"/>
          </p:nvPr>
        </p:nvSpPr>
        <p:spPr>
          <a:xfrm>
            <a:off x="4143775" y="2986775"/>
            <a:ext cx="4287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40" name="Google Shape;440;p11"/>
          <p:cNvSpPr>
            <a:spLocks noGrp="1"/>
          </p:cNvSpPr>
          <p:nvPr>
            <p:ph type="pic" idx="2"/>
          </p:nvPr>
        </p:nvSpPr>
        <p:spPr>
          <a:xfrm>
            <a:off x="0" y="539550"/>
            <a:ext cx="36012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●"/>
              <a:defRPr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  <a:defRPr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■"/>
              <a:defRPr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●"/>
              <a:defRPr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  <a:defRPr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■"/>
              <a:defRPr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●"/>
              <a:defRPr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  <a:defRPr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■"/>
              <a:defRPr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  <p15:guide id="5" orient="horz" pos="1620">
          <p15:clr>
            <a:srgbClr val="E46962"/>
          </p15:clr>
        </p15:guide>
        <p15:guide id="6" pos="288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lectronics.stackexchange.com/questions/167334/help-identifying-pinou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lectronics-lab.com/new-powerful-raspberry-pi-high-quality-camera-features-12mp-sensor-optional-c-cs-mount-lenses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source.com/article/17/3/physical-computing-raspberry-pi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png"/><Relationship Id="rId5" Type="http://schemas.openxmlformats.org/officeDocument/2006/relationships/image" Target="../media/image25.jpeg"/><Relationship Id="rId4" Type="http://schemas.openxmlformats.org/officeDocument/2006/relationships/image" Target="../media/image24.jpeg"/><Relationship Id="rId9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lectronics-lab.com/ueye-le-af-camera-models-from-ids-feature-a-practical-autofocus-function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pixabay.com/en/camera-lens-lens-closeup-458045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xhere.com/en/photo/1623294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www.publicdomainpictures.net/en/view-image.php?image=322307&amp;picture=companionkamarad-mii-tlr-camera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lectronics-lab.com/using-ov7670-camera-sensor-arduin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lectronics-lab.com/tag/e-cam137a_cumi1335_mod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open-electronics.org/a-complete-guide-to-arduino-based-video-camer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28"/>
          <p:cNvSpPr txBox="1">
            <a:spLocks noGrp="1"/>
          </p:cNvSpPr>
          <p:nvPr>
            <p:ph type="ctrTitle"/>
          </p:nvPr>
        </p:nvSpPr>
        <p:spPr>
          <a:xfrm>
            <a:off x="95251" y="658848"/>
            <a:ext cx="5017281" cy="27947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Georgia" panose="02040502050405020303" pitchFamily="18" charset="0"/>
              </a:rPr>
              <a:t>MARKET VIABILITY</a:t>
            </a:r>
            <a:br>
              <a:rPr lang="en" sz="4400">
                <a:latin typeface="Georgia" panose="02040502050405020303" pitchFamily="18" charset="0"/>
              </a:rPr>
            </a:br>
            <a:r>
              <a:rPr lang="en" sz="4400">
                <a:solidFill>
                  <a:schemeClr val="accent2">
                    <a:lumMod val="75000"/>
                  </a:schemeClr>
                </a:solidFill>
                <a:latin typeface="Georgia" panose="02040502050405020303" pitchFamily="18" charset="0"/>
              </a:rPr>
              <a:t>Camera Module Market</a:t>
            </a:r>
            <a:endParaRPr sz="4400">
              <a:solidFill>
                <a:schemeClr val="accent2">
                  <a:lumMod val="75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1126" name="Google Shape;1126;p28"/>
          <p:cNvSpPr txBox="1">
            <a:spLocks noGrp="1"/>
          </p:cNvSpPr>
          <p:nvPr>
            <p:ph type="subTitle" idx="1"/>
          </p:nvPr>
        </p:nvSpPr>
        <p:spPr>
          <a:xfrm>
            <a:off x="508683" y="3517266"/>
            <a:ext cx="4190416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By WPI Team</a:t>
            </a:r>
            <a:endParaRPr sz="20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128" name="Google Shape;1128;p28"/>
          <p:cNvGrpSpPr/>
          <p:nvPr/>
        </p:nvGrpSpPr>
        <p:grpSpPr>
          <a:xfrm>
            <a:off x="4572002" y="415286"/>
            <a:ext cx="1025928" cy="248431"/>
            <a:chOff x="4287838" y="1025525"/>
            <a:chExt cx="708025" cy="171450"/>
          </a:xfrm>
        </p:grpSpPr>
        <p:sp>
          <p:nvSpPr>
            <p:cNvPr id="1129" name="Google Shape;1129;p28"/>
            <p:cNvSpPr/>
            <p:nvPr/>
          </p:nvSpPr>
          <p:spPr>
            <a:xfrm>
              <a:off x="4914900" y="1025525"/>
              <a:ext cx="80963" cy="171450"/>
            </a:xfrm>
            <a:custGeom>
              <a:avLst/>
              <a:gdLst/>
              <a:ahLst/>
              <a:cxnLst/>
              <a:rect l="l" t="t" r="r" b="b"/>
              <a:pathLst>
                <a:path w="51" h="108" extrusionOk="0">
                  <a:moveTo>
                    <a:pt x="38" y="0"/>
                  </a:moveTo>
                  <a:lnTo>
                    <a:pt x="51" y="10"/>
                  </a:lnTo>
                  <a:lnTo>
                    <a:pt x="21" y="54"/>
                  </a:lnTo>
                  <a:lnTo>
                    <a:pt x="51" y="99"/>
                  </a:lnTo>
                  <a:lnTo>
                    <a:pt x="38" y="108"/>
                  </a:lnTo>
                  <a:lnTo>
                    <a:pt x="0" y="5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28"/>
            <p:cNvSpPr/>
            <p:nvPr/>
          </p:nvSpPr>
          <p:spPr>
            <a:xfrm>
              <a:off x="4846638" y="1025525"/>
              <a:ext cx="80963" cy="171450"/>
            </a:xfrm>
            <a:custGeom>
              <a:avLst/>
              <a:gdLst/>
              <a:ahLst/>
              <a:cxnLst/>
              <a:rect l="l" t="t" r="r" b="b"/>
              <a:pathLst>
                <a:path w="51" h="108" extrusionOk="0">
                  <a:moveTo>
                    <a:pt x="37" y="0"/>
                  </a:moveTo>
                  <a:lnTo>
                    <a:pt x="51" y="10"/>
                  </a:lnTo>
                  <a:lnTo>
                    <a:pt x="20" y="54"/>
                  </a:lnTo>
                  <a:lnTo>
                    <a:pt x="51" y="99"/>
                  </a:lnTo>
                  <a:lnTo>
                    <a:pt x="37" y="108"/>
                  </a:lnTo>
                  <a:lnTo>
                    <a:pt x="0" y="5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8"/>
            <p:cNvSpPr/>
            <p:nvPr/>
          </p:nvSpPr>
          <p:spPr>
            <a:xfrm>
              <a:off x="4776788" y="1025525"/>
              <a:ext cx="79375" cy="171450"/>
            </a:xfrm>
            <a:custGeom>
              <a:avLst/>
              <a:gdLst/>
              <a:ahLst/>
              <a:cxnLst/>
              <a:rect l="l" t="t" r="r" b="b"/>
              <a:pathLst>
                <a:path w="50" h="108" extrusionOk="0">
                  <a:moveTo>
                    <a:pt x="37" y="0"/>
                  </a:moveTo>
                  <a:lnTo>
                    <a:pt x="50" y="10"/>
                  </a:lnTo>
                  <a:lnTo>
                    <a:pt x="19" y="54"/>
                  </a:lnTo>
                  <a:lnTo>
                    <a:pt x="50" y="99"/>
                  </a:lnTo>
                  <a:lnTo>
                    <a:pt x="37" y="108"/>
                  </a:lnTo>
                  <a:lnTo>
                    <a:pt x="0" y="5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8"/>
            <p:cNvSpPr/>
            <p:nvPr/>
          </p:nvSpPr>
          <p:spPr>
            <a:xfrm>
              <a:off x="4706938" y="1025525"/>
              <a:ext cx="80963" cy="171450"/>
            </a:xfrm>
            <a:custGeom>
              <a:avLst/>
              <a:gdLst/>
              <a:ahLst/>
              <a:cxnLst/>
              <a:rect l="l" t="t" r="r" b="b"/>
              <a:pathLst>
                <a:path w="51" h="108" extrusionOk="0">
                  <a:moveTo>
                    <a:pt x="37" y="0"/>
                  </a:moveTo>
                  <a:lnTo>
                    <a:pt x="51" y="10"/>
                  </a:lnTo>
                  <a:lnTo>
                    <a:pt x="20" y="54"/>
                  </a:lnTo>
                  <a:lnTo>
                    <a:pt x="51" y="99"/>
                  </a:lnTo>
                  <a:lnTo>
                    <a:pt x="37" y="108"/>
                  </a:lnTo>
                  <a:lnTo>
                    <a:pt x="0" y="5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8"/>
            <p:cNvSpPr/>
            <p:nvPr/>
          </p:nvSpPr>
          <p:spPr>
            <a:xfrm>
              <a:off x="4637088" y="1025525"/>
              <a:ext cx="79375" cy="171450"/>
            </a:xfrm>
            <a:custGeom>
              <a:avLst/>
              <a:gdLst/>
              <a:ahLst/>
              <a:cxnLst/>
              <a:rect l="l" t="t" r="r" b="b"/>
              <a:pathLst>
                <a:path w="50" h="108" extrusionOk="0">
                  <a:moveTo>
                    <a:pt x="37" y="0"/>
                  </a:moveTo>
                  <a:lnTo>
                    <a:pt x="50" y="10"/>
                  </a:lnTo>
                  <a:lnTo>
                    <a:pt x="19" y="54"/>
                  </a:lnTo>
                  <a:lnTo>
                    <a:pt x="50" y="99"/>
                  </a:lnTo>
                  <a:lnTo>
                    <a:pt x="37" y="108"/>
                  </a:lnTo>
                  <a:lnTo>
                    <a:pt x="0" y="5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8"/>
            <p:cNvSpPr/>
            <p:nvPr/>
          </p:nvSpPr>
          <p:spPr>
            <a:xfrm>
              <a:off x="4568825" y="1025525"/>
              <a:ext cx="77788" cy="171450"/>
            </a:xfrm>
            <a:custGeom>
              <a:avLst/>
              <a:gdLst/>
              <a:ahLst/>
              <a:cxnLst/>
              <a:rect l="l" t="t" r="r" b="b"/>
              <a:pathLst>
                <a:path w="49" h="108" extrusionOk="0">
                  <a:moveTo>
                    <a:pt x="37" y="0"/>
                  </a:moveTo>
                  <a:lnTo>
                    <a:pt x="49" y="10"/>
                  </a:lnTo>
                  <a:lnTo>
                    <a:pt x="19" y="54"/>
                  </a:lnTo>
                  <a:lnTo>
                    <a:pt x="49" y="99"/>
                  </a:lnTo>
                  <a:lnTo>
                    <a:pt x="37" y="108"/>
                  </a:lnTo>
                  <a:lnTo>
                    <a:pt x="0" y="5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28"/>
            <p:cNvSpPr/>
            <p:nvPr/>
          </p:nvSpPr>
          <p:spPr>
            <a:xfrm>
              <a:off x="4497388" y="1025525"/>
              <a:ext cx="80963" cy="171450"/>
            </a:xfrm>
            <a:custGeom>
              <a:avLst/>
              <a:gdLst/>
              <a:ahLst/>
              <a:cxnLst/>
              <a:rect l="l" t="t" r="r" b="b"/>
              <a:pathLst>
                <a:path w="51" h="108" extrusionOk="0">
                  <a:moveTo>
                    <a:pt x="37" y="0"/>
                  </a:moveTo>
                  <a:lnTo>
                    <a:pt x="51" y="10"/>
                  </a:lnTo>
                  <a:lnTo>
                    <a:pt x="20" y="54"/>
                  </a:lnTo>
                  <a:lnTo>
                    <a:pt x="51" y="99"/>
                  </a:lnTo>
                  <a:lnTo>
                    <a:pt x="37" y="108"/>
                  </a:lnTo>
                  <a:lnTo>
                    <a:pt x="0" y="5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28"/>
            <p:cNvSpPr/>
            <p:nvPr/>
          </p:nvSpPr>
          <p:spPr>
            <a:xfrm>
              <a:off x="4427538" y="1025525"/>
              <a:ext cx="79375" cy="171450"/>
            </a:xfrm>
            <a:custGeom>
              <a:avLst/>
              <a:gdLst/>
              <a:ahLst/>
              <a:cxnLst/>
              <a:rect l="l" t="t" r="r" b="b"/>
              <a:pathLst>
                <a:path w="50" h="108" extrusionOk="0">
                  <a:moveTo>
                    <a:pt x="38" y="0"/>
                  </a:moveTo>
                  <a:lnTo>
                    <a:pt x="50" y="10"/>
                  </a:lnTo>
                  <a:lnTo>
                    <a:pt x="20" y="54"/>
                  </a:lnTo>
                  <a:lnTo>
                    <a:pt x="50" y="99"/>
                  </a:lnTo>
                  <a:lnTo>
                    <a:pt x="38" y="108"/>
                  </a:lnTo>
                  <a:lnTo>
                    <a:pt x="0" y="5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28"/>
            <p:cNvSpPr/>
            <p:nvPr/>
          </p:nvSpPr>
          <p:spPr>
            <a:xfrm>
              <a:off x="4359275" y="1025525"/>
              <a:ext cx="79375" cy="171450"/>
            </a:xfrm>
            <a:custGeom>
              <a:avLst/>
              <a:gdLst/>
              <a:ahLst/>
              <a:cxnLst/>
              <a:rect l="l" t="t" r="r" b="b"/>
              <a:pathLst>
                <a:path w="50" h="108" extrusionOk="0">
                  <a:moveTo>
                    <a:pt x="37" y="0"/>
                  </a:moveTo>
                  <a:lnTo>
                    <a:pt x="50" y="10"/>
                  </a:lnTo>
                  <a:lnTo>
                    <a:pt x="19" y="54"/>
                  </a:lnTo>
                  <a:lnTo>
                    <a:pt x="50" y="99"/>
                  </a:lnTo>
                  <a:lnTo>
                    <a:pt x="37" y="108"/>
                  </a:lnTo>
                  <a:lnTo>
                    <a:pt x="0" y="5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28"/>
            <p:cNvSpPr/>
            <p:nvPr/>
          </p:nvSpPr>
          <p:spPr>
            <a:xfrm>
              <a:off x="4287838" y="1025525"/>
              <a:ext cx="80963" cy="171450"/>
            </a:xfrm>
            <a:custGeom>
              <a:avLst/>
              <a:gdLst/>
              <a:ahLst/>
              <a:cxnLst/>
              <a:rect l="l" t="t" r="r" b="b"/>
              <a:pathLst>
                <a:path w="51" h="108" extrusionOk="0">
                  <a:moveTo>
                    <a:pt x="37" y="0"/>
                  </a:moveTo>
                  <a:lnTo>
                    <a:pt x="51" y="10"/>
                  </a:lnTo>
                  <a:lnTo>
                    <a:pt x="20" y="54"/>
                  </a:lnTo>
                  <a:lnTo>
                    <a:pt x="51" y="99"/>
                  </a:lnTo>
                  <a:lnTo>
                    <a:pt x="37" y="108"/>
                  </a:lnTo>
                  <a:lnTo>
                    <a:pt x="0" y="5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9" name="Google Shape;1139;p28"/>
          <p:cNvGrpSpPr/>
          <p:nvPr/>
        </p:nvGrpSpPr>
        <p:grpSpPr>
          <a:xfrm>
            <a:off x="7706075" y="3880100"/>
            <a:ext cx="1449389" cy="1447800"/>
            <a:chOff x="5502275" y="4098925"/>
            <a:chExt cx="1449389" cy="1447800"/>
          </a:xfrm>
        </p:grpSpPr>
        <p:sp>
          <p:nvSpPr>
            <p:cNvPr id="1140" name="Google Shape;1140;p28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28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28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28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28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28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28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28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Picture Placeholder 4" descr="A camera lens on a white box&#10;&#10;Description automatically generated">
            <a:extLst>
              <a:ext uri="{FF2B5EF4-FFF2-40B4-BE49-F238E27FC236}">
                <a16:creationId xmlns:a16="http://schemas.microsoft.com/office/drawing/2014/main" id="{078E8D3C-5922-89C8-E449-2C750DD71AB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3452" r="13452"/>
          <a:stretch>
            <a:fillRect/>
          </a:stretch>
        </p:blipFill>
        <p:spPr>
          <a:xfrm>
            <a:off x="5146999" y="539500"/>
            <a:ext cx="3960300" cy="4064400"/>
          </a:xfr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35"/>
          <p:cNvSpPr txBox="1">
            <a:spLocks noGrp="1"/>
          </p:cNvSpPr>
          <p:nvPr>
            <p:ph type="subTitle" idx="6"/>
          </p:nvPr>
        </p:nvSpPr>
        <p:spPr>
          <a:xfrm>
            <a:off x="726680" y="2064270"/>
            <a:ext cx="3582000" cy="4517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Economic Factors</a:t>
            </a:r>
            <a:endParaRPr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350" name="Google Shape;1350;p35"/>
          <p:cNvSpPr txBox="1">
            <a:spLocks noGrp="1"/>
          </p:cNvSpPr>
          <p:nvPr>
            <p:ph type="title"/>
          </p:nvPr>
        </p:nvSpPr>
        <p:spPr>
          <a:xfrm>
            <a:off x="726680" y="2531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latin typeface="Georgia" panose="02040502050405020303" pitchFamily="18" charset="0"/>
              </a:rPr>
              <a:t>MARKET DRIVERS</a:t>
            </a:r>
          </a:p>
        </p:txBody>
      </p:sp>
      <p:sp>
        <p:nvSpPr>
          <p:cNvPr id="1355" name="Google Shape;1355;p35"/>
          <p:cNvSpPr txBox="1">
            <a:spLocks noGrp="1"/>
          </p:cNvSpPr>
          <p:nvPr>
            <p:ph type="subTitle" idx="5"/>
          </p:nvPr>
        </p:nvSpPr>
        <p:spPr>
          <a:xfrm>
            <a:off x="713225" y="936061"/>
            <a:ext cx="3582000" cy="4517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Technological Advancements</a:t>
            </a:r>
            <a:endParaRPr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356" name="Google Shape;1356;p35"/>
          <p:cNvSpPr txBox="1">
            <a:spLocks noGrp="1"/>
          </p:cNvSpPr>
          <p:nvPr>
            <p:ph type="subTitle" idx="7"/>
          </p:nvPr>
        </p:nvSpPr>
        <p:spPr>
          <a:xfrm>
            <a:off x="726680" y="1502308"/>
            <a:ext cx="3582000" cy="4517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Market Saturation</a:t>
            </a:r>
            <a:endParaRPr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Google Shape;1349;p35">
            <a:extLst>
              <a:ext uri="{FF2B5EF4-FFF2-40B4-BE49-F238E27FC236}">
                <a16:creationId xmlns:a16="http://schemas.microsoft.com/office/drawing/2014/main" id="{70308F6B-3A61-0646-88B6-502922EA9EC6}"/>
              </a:ext>
            </a:extLst>
          </p:cNvPr>
          <p:cNvSpPr txBox="1">
            <a:spLocks/>
          </p:cNvSpPr>
          <p:nvPr/>
        </p:nvSpPr>
        <p:spPr>
          <a:xfrm>
            <a:off x="726680" y="2624079"/>
            <a:ext cx="3582000" cy="451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Regulatory Environment</a:t>
            </a:r>
          </a:p>
        </p:txBody>
      </p:sp>
      <p:sp>
        <p:nvSpPr>
          <p:cNvPr id="5" name="Google Shape;1349;p35">
            <a:extLst>
              <a:ext uri="{FF2B5EF4-FFF2-40B4-BE49-F238E27FC236}">
                <a16:creationId xmlns:a16="http://schemas.microsoft.com/office/drawing/2014/main" id="{DAA792DB-F6A4-ACFD-B0B6-623F5B903DDF}"/>
              </a:ext>
            </a:extLst>
          </p:cNvPr>
          <p:cNvSpPr txBox="1">
            <a:spLocks/>
          </p:cNvSpPr>
          <p:nvPr/>
        </p:nvSpPr>
        <p:spPr>
          <a:xfrm>
            <a:off x="726680" y="3195878"/>
            <a:ext cx="3582000" cy="451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Consumer Preferences</a:t>
            </a:r>
          </a:p>
        </p:txBody>
      </p:sp>
      <p:sp>
        <p:nvSpPr>
          <p:cNvPr id="6" name="Google Shape;1349;p35">
            <a:extLst>
              <a:ext uri="{FF2B5EF4-FFF2-40B4-BE49-F238E27FC236}">
                <a16:creationId xmlns:a16="http://schemas.microsoft.com/office/drawing/2014/main" id="{DA5B2A15-C1A7-2DA2-1FF6-F9E1805C0D0B}"/>
              </a:ext>
            </a:extLst>
          </p:cNvPr>
          <p:cNvSpPr txBox="1">
            <a:spLocks/>
          </p:cNvSpPr>
          <p:nvPr/>
        </p:nvSpPr>
        <p:spPr>
          <a:xfrm>
            <a:off x="726680" y="3755687"/>
            <a:ext cx="3582000" cy="451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Competitive Dynamics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899663D8-66F6-1563-DB9D-3DF0DDDE1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9225042"/>
              </p:ext>
            </p:extLst>
          </p:nvPr>
        </p:nvGraphicFramePr>
        <p:xfrm>
          <a:off x="4075078" y="1031358"/>
          <a:ext cx="3888707" cy="30834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36"/>
          <p:cNvSpPr txBox="1">
            <a:spLocks noGrp="1"/>
          </p:cNvSpPr>
          <p:nvPr>
            <p:ph type="title"/>
          </p:nvPr>
        </p:nvSpPr>
        <p:spPr>
          <a:xfrm>
            <a:off x="551479" y="278475"/>
            <a:ext cx="7704000" cy="692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Georgia" panose="02040502050405020303" pitchFamily="18" charset="0"/>
              </a:rPr>
              <a:t>MARKET DRIVERS</a:t>
            </a:r>
            <a:endParaRPr sz="3200">
              <a:latin typeface="Georgia" panose="02040502050405020303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A831655-3576-A756-28D9-0BA0789378EE}"/>
              </a:ext>
            </a:extLst>
          </p:cNvPr>
          <p:cNvSpPr txBox="1"/>
          <p:nvPr/>
        </p:nvSpPr>
        <p:spPr>
          <a:xfrm>
            <a:off x="551479" y="885329"/>
            <a:ext cx="48750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400">
                <a:latin typeface="Georgia" panose="02040502050405020303" pitchFamily="18" charset="0"/>
              </a:rPr>
              <a:t>Top Factors in each industry</a:t>
            </a:r>
            <a:endParaRPr lang="en-US" sz="240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1BB4ED4-D89F-45CE-E414-E553E9B1FA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0033835"/>
              </p:ext>
            </p:extLst>
          </p:nvPr>
        </p:nvGraphicFramePr>
        <p:xfrm>
          <a:off x="683293" y="1346994"/>
          <a:ext cx="3888707" cy="30834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BA2E87CB-D7CE-3A16-9D3A-394ADDE963A8}"/>
              </a:ext>
            </a:extLst>
          </p:cNvPr>
          <p:cNvSpPr/>
          <p:nvPr/>
        </p:nvSpPr>
        <p:spPr>
          <a:xfrm>
            <a:off x="4703814" y="1578087"/>
            <a:ext cx="4063117" cy="48925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Advancements in camera technology, Increased smartphone adoption &amp; Market competition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DEFAD3-C43E-17C0-EA4A-2159EA24320A}"/>
              </a:ext>
            </a:extLst>
          </p:cNvPr>
          <p:cNvSpPr/>
          <p:nvPr/>
        </p:nvSpPr>
        <p:spPr>
          <a:xfrm>
            <a:off x="4703814" y="2298432"/>
            <a:ext cx="4063117" cy="48925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Innovations and customizations, Integration of cameras &amp; Remote work and learning trends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9651C6-3CB7-562D-398F-044950235A2E}"/>
              </a:ext>
            </a:extLst>
          </p:cNvPr>
          <p:cNvSpPr/>
          <p:nvPr/>
        </p:nvSpPr>
        <p:spPr>
          <a:xfrm>
            <a:off x="4703813" y="3728780"/>
            <a:ext cx="4063117" cy="48925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Consumer applications, Medical applications &amp; Industrial applications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4629B7-2475-0BDA-F9A7-20B79F9CA9BD}"/>
              </a:ext>
            </a:extLst>
          </p:cNvPr>
          <p:cNvSpPr/>
          <p:nvPr/>
        </p:nvSpPr>
        <p:spPr>
          <a:xfrm>
            <a:off x="4703813" y="3013606"/>
            <a:ext cx="4063117" cy="48925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Rise of ADAS, Autonomous driving &amp; Stringent quality standards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2"/>
          <p:cNvSpPr txBox="1">
            <a:spLocks noGrp="1"/>
          </p:cNvSpPr>
          <p:nvPr>
            <p:ph type="title"/>
          </p:nvPr>
        </p:nvSpPr>
        <p:spPr>
          <a:xfrm>
            <a:off x="4417140" y="2015876"/>
            <a:ext cx="4265778" cy="23089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2"/>
                </a:solidFill>
                <a:latin typeface="Georgia" panose="02040502050405020303" pitchFamily="18" charset="0"/>
              </a:rPr>
              <a:t>Target Customer Accounts</a:t>
            </a:r>
            <a:endParaRPr b="1">
              <a:solidFill>
                <a:schemeClr val="lt2"/>
              </a:solidFill>
              <a:latin typeface="Georgia" panose="02040502050405020303" pitchFamily="18" charset="0"/>
            </a:endParaRPr>
          </a:p>
        </p:txBody>
      </p:sp>
      <p:sp>
        <p:nvSpPr>
          <p:cNvPr id="1276" name="Google Shape;1276;p32"/>
          <p:cNvSpPr txBox="1">
            <a:spLocks noGrp="1"/>
          </p:cNvSpPr>
          <p:nvPr>
            <p:ph type="title" idx="2"/>
          </p:nvPr>
        </p:nvSpPr>
        <p:spPr>
          <a:xfrm>
            <a:off x="4417140" y="111374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eorgia" panose="02040502050405020303" pitchFamily="18" charset="0"/>
              </a:rPr>
              <a:t>05</a:t>
            </a:r>
            <a:endParaRPr b="1">
              <a:latin typeface="Georgia" panose="02040502050405020303" pitchFamily="18" charset="0"/>
            </a:endParaRPr>
          </a:p>
        </p:txBody>
      </p:sp>
      <p:grpSp>
        <p:nvGrpSpPr>
          <p:cNvPr id="1278" name="Google Shape;1278;p32"/>
          <p:cNvGrpSpPr/>
          <p:nvPr/>
        </p:nvGrpSpPr>
        <p:grpSpPr>
          <a:xfrm>
            <a:off x="237431" y="4128937"/>
            <a:ext cx="951612" cy="950150"/>
            <a:chOff x="422275" y="2508250"/>
            <a:chExt cx="1033462" cy="1031875"/>
          </a:xfrm>
        </p:grpSpPr>
        <p:sp>
          <p:nvSpPr>
            <p:cNvPr id="1279" name="Google Shape;1279;p32"/>
            <p:cNvSpPr/>
            <p:nvPr/>
          </p:nvSpPr>
          <p:spPr>
            <a:xfrm>
              <a:off x="422275" y="3025775"/>
              <a:ext cx="84138" cy="217488"/>
            </a:xfrm>
            <a:custGeom>
              <a:avLst/>
              <a:gdLst/>
              <a:ahLst/>
              <a:cxnLst/>
              <a:rect l="l" t="t" r="r" b="b"/>
              <a:pathLst>
                <a:path w="49" h="129" extrusionOk="0">
                  <a:moveTo>
                    <a:pt x="29" y="129"/>
                  </a:moveTo>
                  <a:cubicBezTo>
                    <a:pt x="10" y="88"/>
                    <a:pt x="0" y="45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1"/>
                    <a:pt x="32" y="82"/>
                    <a:pt x="49" y="119"/>
                  </a:cubicBezTo>
                  <a:lnTo>
                    <a:pt x="29" y="12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32"/>
            <p:cNvSpPr/>
            <p:nvPr/>
          </p:nvSpPr>
          <p:spPr>
            <a:xfrm>
              <a:off x="509588" y="3287713"/>
              <a:ext cx="176213" cy="174625"/>
            </a:xfrm>
            <a:custGeom>
              <a:avLst/>
              <a:gdLst/>
              <a:ahLst/>
              <a:cxnLst/>
              <a:rect l="l" t="t" r="r" b="b"/>
              <a:pathLst>
                <a:path w="105" h="103" extrusionOk="0">
                  <a:moveTo>
                    <a:pt x="93" y="103"/>
                  </a:moveTo>
                  <a:cubicBezTo>
                    <a:pt x="56" y="80"/>
                    <a:pt x="24" y="49"/>
                    <a:pt x="0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41" y="34"/>
                    <a:pt x="71" y="63"/>
                    <a:pt x="105" y="84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32"/>
            <p:cNvSpPr/>
            <p:nvPr/>
          </p:nvSpPr>
          <p:spPr>
            <a:xfrm>
              <a:off x="728663" y="3460750"/>
              <a:ext cx="96838" cy="65087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52" y="39"/>
                  </a:moveTo>
                  <a:cubicBezTo>
                    <a:pt x="34" y="34"/>
                    <a:pt x="17" y="28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5" y="7"/>
                    <a:pt x="41" y="12"/>
                    <a:pt x="58" y="16"/>
                  </a:cubicBezTo>
                  <a:lnTo>
                    <a:pt x="52" y="3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32"/>
            <p:cNvSpPr/>
            <p:nvPr/>
          </p:nvSpPr>
          <p:spPr>
            <a:xfrm>
              <a:off x="874713" y="3465513"/>
              <a:ext cx="260350" cy="74612"/>
            </a:xfrm>
            <a:custGeom>
              <a:avLst/>
              <a:gdLst/>
              <a:ahLst/>
              <a:cxnLst/>
              <a:rect l="l" t="t" r="r" b="b"/>
              <a:pathLst>
                <a:path w="154" h="44" extrusionOk="0">
                  <a:moveTo>
                    <a:pt x="38" y="44"/>
                  </a:moveTo>
                  <a:cubicBezTo>
                    <a:pt x="25" y="44"/>
                    <a:pt x="13" y="44"/>
                    <a:pt x="0" y="4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5" y="21"/>
                    <a:pt x="26" y="22"/>
                    <a:pt x="38" y="22"/>
                  </a:cubicBezTo>
                  <a:cubicBezTo>
                    <a:pt x="75" y="22"/>
                    <a:pt x="111" y="14"/>
                    <a:pt x="145" y="0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17" y="37"/>
                    <a:pt x="78" y="44"/>
                    <a:pt x="38" y="4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32"/>
            <p:cNvSpPr/>
            <p:nvPr/>
          </p:nvSpPr>
          <p:spPr>
            <a:xfrm>
              <a:off x="1198563" y="3281363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12" y="104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33" y="63"/>
                    <a:pt x="63" y="34"/>
                    <a:pt x="84" y="0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80" y="49"/>
                    <a:pt x="49" y="81"/>
                    <a:pt x="12" y="10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32"/>
            <p:cNvSpPr/>
            <p:nvPr/>
          </p:nvSpPr>
          <p:spPr>
            <a:xfrm>
              <a:off x="1406525" y="2925763"/>
              <a:ext cx="49212" cy="198437"/>
            </a:xfrm>
            <a:custGeom>
              <a:avLst/>
              <a:gdLst/>
              <a:ahLst/>
              <a:cxnLst/>
              <a:rect l="l" t="t" r="r" b="b"/>
              <a:pathLst>
                <a:path w="29" h="118" extrusionOk="0">
                  <a:moveTo>
                    <a:pt x="23" y="118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4" y="95"/>
                    <a:pt x="6" y="77"/>
                    <a:pt x="6" y="59"/>
                  </a:cubicBezTo>
                  <a:cubicBezTo>
                    <a:pt x="6" y="40"/>
                    <a:pt x="4" y="22"/>
                    <a:pt x="0" y="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19"/>
                    <a:pt x="29" y="39"/>
                    <a:pt x="29" y="59"/>
                  </a:cubicBezTo>
                  <a:cubicBezTo>
                    <a:pt x="29" y="78"/>
                    <a:pt x="27" y="98"/>
                    <a:pt x="23" y="118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32"/>
            <p:cNvSpPr/>
            <p:nvPr/>
          </p:nvSpPr>
          <p:spPr>
            <a:xfrm>
              <a:off x="1219200" y="2606675"/>
              <a:ext cx="198437" cy="242888"/>
            </a:xfrm>
            <a:custGeom>
              <a:avLst/>
              <a:gdLst/>
              <a:ahLst/>
              <a:cxnLst/>
              <a:rect l="l" t="t" r="r" b="b"/>
              <a:pathLst>
                <a:path w="118" h="144" extrusionOk="0">
                  <a:moveTo>
                    <a:pt x="97" y="144"/>
                  </a:moveTo>
                  <a:cubicBezTo>
                    <a:pt x="77" y="94"/>
                    <a:pt x="44" y="51"/>
                    <a:pt x="0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1" y="35"/>
                    <a:pt x="97" y="81"/>
                    <a:pt x="118" y="135"/>
                  </a:cubicBezTo>
                  <a:lnTo>
                    <a:pt x="97" y="144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32"/>
            <p:cNvSpPr/>
            <p:nvPr/>
          </p:nvSpPr>
          <p:spPr>
            <a:xfrm>
              <a:off x="877888" y="2508250"/>
              <a:ext cx="315913" cy="101600"/>
            </a:xfrm>
            <a:custGeom>
              <a:avLst/>
              <a:gdLst/>
              <a:ahLst/>
              <a:cxnLst/>
              <a:rect l="l" t="t" r="r" b="b"/>
              <a:pathLst>
                <a:path w="187" h="60" extrusionOk="0">
                  <a:moveTo>
                    <a:pt x="176" y="60"/>
                  </a:moveTo>
                  <a:cubicBezTo>
                    <a:pt x="134" y="36"/>
                    <a:pt x="85" y="23"/>
                    <a:pt x="36" y="23"/>
                  </a:cubicBezTo>
                  <a:cubicBezTo>
                    <a:pt x="25" y="23"/>
                    <a:pt x="14" y="23"/>
                    <a:pt x="3" y="2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89" y="0"/>
                    <a:pt x="142" y="14"/>
                    <a:pt x="187" y="40"/>
                  </a:cubicBezTo>
                  <a:lnTo>
                    <a:pt x="176" y="60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32"/>
            <p:cNvSpPr/>
            <p:nvPr/>
          </p:nvSpPr>
          <p:spPr>
            <a:xfrm>
              <a:off x="665163" y="2522538"/>
              <a:ext cx="160337" cy="95250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12" y="57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8" y="21"/>
                    <a:pt x="58" y="8"/>
                    <a:pt x="89" y="0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65" y="30"/>
                    <a:pt x="38" y="41"/>
                    <a:pt x="12" y="57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32"/>
            <p:cNvSpPr/>
            <p:nvPr/>
          </p:nvSpPr>
          <p:spPr>
            <a:xfrm>
              <a:off x="431800" y="2651125"/>
              <a:ext cx="177800" cy="284163"/>
            </a:xfrm>
            <a:custGeom>
              <a:avLst/>
              <a:gdLst/>
              <a:ahLst/>
              <a:cxnLst/>
              <a:rect l="l" t="t" r="r" b="b"/>
              <a:pathLst>
                <a:path w="106" h="169" extrusionOk="0">
                  <a:moveTo>
                    <a:pt x="23" y="169"/>
                  </a:moveTo>
                  <a:cubicBezTo>
                    <a:pt x="0" y="165"/>
                    <a:pt x="0" y="165"/>
                    <a:pt x="0" y="165"/>
                  </a:cubicBezTo>
                  <a:cubicBezTo>
                    <a:pt x="12" y="101"/>
                    <a:pt x="43" y="44"/>
                    <a:pt x="90" y="0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63" y="57"/>
                    <a:pt x="34" y="110"/>
                    <a:pt x="23" y="169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32"/>
            <p:cNvSpPr/>
            <p:nvPr/>
          </p:nvSpPr>
          <p:spPr>
            <a:xfrm>
              <a:off x="520700" y="3173413"/>
              <a:ext cx="111125" cy="15240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52" y="90"/>
                  </a:moveTo>
                  <a:cubicBezTo>
                    <a:pt x="29" y="66"/>
                    <a:pt x="12" y="38"/>
                    <a:pt x="0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9" y="28"/>
                    <a:pt x="45" y="55"/>
                    <a:pt x="66" y="77"/>
                  </a:cubicBezTo>
                  <a:lnTo>
                    <a:pt x="52" y="90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32"/>
            <p:cNvSpPr/>
            <p:nvPr/>
          </p:nvSpPr>
          <p:spPr>
            <a:xfrm>
              <a:off x="649288" y="3340100"/>
              <a:ext cx="290512" cy="131762"/>
            </a:xfrm>
            <a:custGeom>
              <a:avLst/>
              <a:gdLst/>
              <a:ahLst/>
              <a:cxnLst/>
              <a:rect l="l" t="t" r="r" b="b"/>
              <a:pathLst>
                <a:path w="172" h="78" extrusionOk="0">
                  <a:moveTo>
                    <a:pt x="172" y="78"/>
                  </a:moveTo>
                  <a:cubicBezTo>
                    <a:pt x="109" y="78"/>
                    <a:pt x="48" y="55"/>
                    <a:pt x="0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7" y="38"/>
                    <a:pt x="113" y="59"/>
                    <a:pt x="172" y="59"/>
                  </a:cubicBezTo>
                  <a:lnTo>
                    <a:pt x="172" y="7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32"/>
            <p:cNvSpPr/>
            <p:nvPr/>
          </p:nvSpPr>
          <p:spPr>
            <a:xfrm>
              <a:off x="1025525" y="3335338"/>
              <a:ext cx="207963" cy="127000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4" y="75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41" y="48"/>
                    <a:pt x="80" y="28"/>
                    <a:pt x="112" y="0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90" y="45"/>
                    <a:pt x="49" y="66"/>
                    <a:pt x="4" y="7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32"/>
            <p:cNvSpPr/>
            <p:nvPr/>
          </p:nvSpPr>
          <p:spPr>
            <a:xfrm>
              <a:off x="1246188" y="3165475"/>
              <a:ext cx="112712" cy="160337"/>
            </a:xfrm>
            <a:custGeom>
              <a:avLst/>
              <a:gdLst/>
              <a:ahLst/>
              <a:cxnLst/>
              <a:rect l="l" t="t" r="r" b="b"/>
              <a:pathLst>
                <a:path w="67" h="95" extrusionOk="0">
                  <a:moveTo>
                    <a:pt x="14" y="9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2" y="58"/>
                    <a:pt x="38" y="30"/>
                    <a:pt x="49" y="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56" y="39"/>
                    <a:pt x="37" y="69"/>
                    <a:pt x="14" y="9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32"/>
            <p:cNvSpPr/>
            <p:nvPr/>
          </p:nvSpPr>
          <p:spPr>
            <a:xfrm>
              <a:off x="1341438" y="2919413"/>
              <a:ext cx="44450" cy="182562"/>
            </a:xfrm>
            <a:custGeom>
              <a:avLst/>
              <a:gdLst/>
              <a:ahLst/>
              <a:cxnLst/>
              <a:rect l="l" t="t" r="r" b="b"/>
              <a:pathLst>
                <a:path w="26" h="109" extrusionOk="0">
                  <a:moveTo>
                    <a:pt x="22" y="109"/>
                  </a:moveTo>
                  <a:cubicBezTo>
                    <a:pt x="3" y="106"/>
                    <a:pt x="3" y="106"/>
                    <a:pt x="3" y="106"/>
                  </a:cubicBezTo>
                  <a:cubicBezTo>
                    <a:pt x="6" y="92"/>
                    <a:pt x="7" y="77"/>
                    <a:pt x="7" y="63"/>
                  </a:cubicBezTo>
                  <a:cubicBezTo>
                    <a:pt x="7" y="43"/>
                    <a:pt x="5" y="23"/>
                    <a:pt x="0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20"/>
                    <a:pt x="26" y="41"/>
                    <a:pt x="26" y="63"/>
                  </a:cubicBezTo>
                  <a:cubicBezTo>
                    <a:pt x="26" y="78"/>
                    <a:pt x="25" y="94"/>
                    <a:pt x="22" y="109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32"/>
            <p:cNvSpPr/>
            <p:nvPr/>
          </p:nvSpPr>
          <p:spPr>
            <a:xfrm>
              <a:off x="1244600" y="2720975"/>
              <a:ext cx="112712" cy="155575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49" y="92"/>
                  </a:moveTo>
                  <a:cubicBezTo>
                    <a:pt x="38" y="63"/>
                    <a:pt x="21" y="36"/>
                    <a:pt x="0" y="1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7" y="25"/>
                    <a:pt x="55" y="54"/>
                    <a:pt x="67" y="85"/>
                  </a:cubicBezTo>
                  <a:lnTo>
                    <a:pt x="49" y="92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32"/>
            <p:cNvSpPr/>
            <p:nvPr/>
          </p:nvSpPr>
          <p:spPr>
            <a:xfrm>
              <a:off x="1030288" y="2587625"/>
              <a:ext cx="192087" cy="115887"/>
            </a:xfrm>
            <a:custGeom>
              <a:avLst/>
              <a:gdLst/>
              <a:ahLst/>
              <a:cxnLst/>
              <a:rect l="l" t="t" r="r" b="b"/>
              <a:pathLst>
                <a:path w="114" h="68" extrusionOk="0">
                  <a:moveTo>
                    <a:pt x="102" y="68"/>
                  </a:moveTo>
                  <a:cubicBezTo>
                    <a:pt x="72" y="44"/>
                    <a:pt x="37" y="27"/>
                    <a:pt x="0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4" y="9"/>
                    <a:pt x="82" y="27"/>
                    <a:pt x="114" y="53"/>
                  </a:cubicBezTo>
                  <a:lnTo>
                    <a:pt x="102" y="6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32"/>
            <p:cNvSpPr/>
            <p:nvPr/>
          </p:nvSpPr>
          <p:spPr>
            <a:xfrm>
              <a:off x="706438" y="2576513"/>
              <a:ext cx="276225" cy="92075"/>
            </a:xfrm>
            <a:custGeom>
              <a:avLst/>
              <a:gdLst/>
              <a:ahLst/>
              <a:cxnLst/>
              <a:rect l="l" t="t" r="r" b="b"/>
              <a:pathLst>
                <a:path w="164" h="55" extrusionOk="0">
                  <a:moveTo>
                    <a:pt x="10" y="55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42" y="14"/>
                    <a:pt x="89" y="0"/>
                    <a:pt x="138" y="0"/>
                  </a:cubicBezTo>
                  <a:cubicBezTo>
                    <a:pt x="146" y="0"/>
                    <a:pt x="155" y="1"/>
                    <a:pt x="164" y="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54" y="20"/>
                    <a:pt x="146" y="20"/>
                    <a:pt x="138" y="20"/>
                  </a:cubicBezTo>
                  <a:cubicBezTo>
                    <a:pt x="93" y="20"/>
                    <a:pt x="49" y="32"/>
                    <a:pt x="10" y="5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32"/>
            <p:cNvSpPr/>
            <p:nvPr/>
          </p:nvSpPr>
          <p:spPr>
            <a:xfrm>
              <a:off x="523875" y="2673350"/>
              <a:ext cx="155575" cy="195263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18" y="115"/>
                  </a:moveTo>
                  <a:cubicBezTo>
                    <a:pt x="0" y="108"/>
                    <a:pt x="0" y="108"/>
                    <a:pt x="0" y="108"/>
                  </a:cubicBezTo>
                  <a:cubicBezTo>
                    <a:pt x="17" y="66"/>
                    <a:pt x="45" y="29"/>
                    <a:pt x="81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59" y="41"/>
                    <a:pt x="34" y="76"/>
                    <a:pt x="18" y="11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32"/>
            <p:cNvSpPr/>
            <p:nvPr/>
          </p:nvSpPr>
          <p:spPr>
            <a:xfrm>
              <a:off x="492125" y="2916238"/>
              <a:ext cx="44450" cy="211138"/>
            </a:xfrm>
            <a:custGeom>
              <a:avLst/>
              <a:gdLst/>
              <a:ahLst/>
              <a:cxnLst/>
              <a:rect l="l" t="t" r="r" b="b"/>
              <a:pathLst>
                <a:path w="26" h="125" extrusionOk="0">
                  <a:moveTo>
                    <a:pt x="7" y="125"/>
                  </a:moveTo>
                  <a:cubicBezTo>
                    <a:pt x="2" y="105"/>
                    <a:pt x="0" y="84"/>
                    <a:pt x="0" y="64"/>
                  </a:cubicBezTo>
                  <a:cubicBezTo>
                    <a:pt x="0" y="42"/>
                    <a:pt x="2" y="21"/>
                    <a:pt x="7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1" y="24"/>
                    <a:pt x="19" y="44"/>
                    <a:pt x="19" y="64"/>
                  </a:cubicBezTo>
                  <a:cubicBezTo>
                    <a:pt x="19" y="83"/>
                    <a:pt x="21" y="102"/>
                    <a:pt x="25" y="121"/>
                  </a:cubicBezTo>
                  <a:lnTo>
                    <a:pt x="7" y="125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32"/>
            <p:cNvSpPr/>
            <p:nvPr/>
          </p:nvSpPr>
          <p:spPr>
            <a:xfrm>
              <a:off x="939800" y="3117850"/>
              <a:ext cx="366713" cy="287337"/>
            </a:xfrm>
            <a:custGeom>
              <a:avLst/>
              <a:gdLst/>
              <a:ahLst/>
              <a:cxnLst/>
              <a:rect l="l" t="t" r="r" b="b"/>
              <a:pathLst>
                <a:path w="218" h="170" extrusionOk="0">
                  <a:moveTo>
                    <a:pt x="0" y="17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98" y="161"/>
                    <a:pt x="183" y="95"/>
                    <a:pt x="209" y="0"/>
                  </a:cubicBezTo>
                  <a:cubicBezTo>
                    <a:pt x="218" y="3"/>
                    <a:pt x="218" y="3"/>
                    <a:pt x="218" y="3"/>
                  </a:cubicBezTo>
                  <a:cubicBezTo>
                    <a:pt x="192" y="101"/>
                    <a:pt x="102" y="170"/>
                    <a:pt x="0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32"/>
            <p:cNvSpPr/>
            <p:nvPr/>
          </p:nvSpPr>
          <p:spPr>
            <a:xfrm>
              <a:off x="1298575" y="2960688"/>
              <a:ext cx="20638" cy="65088"/>
            </a:xfrm>
            <a:custGeom>
              <a:avLst/>
              <a:gdLst/>
              <a:ahLst/>
              <a:cxnLst/>
              <a:rect l="l" t="t" r="r" b="b"/>
              <a:pathLst>
                <a:path w="12" h="38" extrusionOk="0">
                  <a:moveTo>
                    <a:pt x="12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26"/>
                    <a:pt x="2" y="13"/>
                    <a:pt x="0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2"/>
                    <a:pt x="12" y="25"/>
                    <a:pt x="12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32"/>
            <p:cNvSpPr/>
            <p:nvPr/>
          </p:nvSpPr>
          <p:spPr>
            <a:xfrm>
              <a:off x="1169988" y="2730500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29" y="36"/>
                  </a:moveTo>
                  <a:cubicBezTo>
                    <a:pt x="20" y="26"/>
                    <a:pt x="10" y="16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9"/>
                    <a:pt x="27" y="19"/>
                    <a:pt x="36" y="30"/>
                  </a:cubicBezTo>
                  <a:lnTo>
                    <a:pt x="29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32"/>
            <p:cNvSpPr/>
            <p:nvPr/>
          </p:nvSpPr>
          <p:spPr>
            <a:xfrm>
              <a:off x="979488" y="2646363"/>
              <a:ext cx="173037" cy="76200"/>
            </a:xfrm>
            <a:custGeom>
              <a:avLst/>
              <a:gdLst/>
              <a:ahLst/>
              <a:cxnLst/>
              <a:rect l="l" t="t" r="r" b="b"/>
              <a:pathLst>
                <a:path w="103" h="45" extrusionOk="0">
                  <a:moveTo>
                    <a:pt x="97" y="45"/>
                  </a:moveTo>
                  <a:cubicBezTo>
                    <a:pt x="69" y="25"/>
                    <a:pt x="35" y="13"/>
                    <a:pt x="0" y="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8" y="4"/>
                    <a:pt x="73" y="17"/>
                    <a:pt x="103" y="37"/>
                  </a:cubicBezTo>
                  <a:lnTo>
                    <a:pt x="97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32"/>
            <p:cNvSpPr/>
            <p:nvPr/>
          </p:nvSpPr>
          <p:spPr>
            <a:xfrm>
              <a:off x="860425" y="2643188"/>
              <a:ext cx="79375" cy="23812"/>
            </a:xfrm>
            <a:custGeom>
              <a:avLst/>
              <a:gdLst/>
              <a:ahLst/>
              <a:cxnLst/>
              <a:rect l="l" t="t" r="r" b="b"/>
              <a:pathLst>
                <a:path w="47" h="14" extrusionOk="0">
                  <a:moveTo>
                    <a:pt x="2" y="14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5" y="2"/>
                    <a:pt x="31" y="0"/>
                    <a:pt x="47" y="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32" y="10"/>
                    <a:pt x="16" y="11"/>
                    <a:pt x="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32"/>
            <p:cNvSpPr/>
            <p:nvPr/>
          </p:nvSpPr>
          <p:spPr>
            <a:xfrm>
              <a:off x="576263" y="2673350"/>
              <a:ext cx="219075" cy="239712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9" y="142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20" y="77"/>
                    <a:pt x="66" y="26"/>
                    <a:pt x="126" y="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72" y="34"/>
                    <a:pt x="28" y="82"/>
                    <a:pt x="9" y="1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32"/>
            <p:cNvSpPr/>
            <p:nvPr/>
          </p:nvSpPr>
          <p:spPr>
            <a:xfrm>
              <a:off x="557213" y="2947988"/>
              <a:ext cx="23812" cy="77787"/>
            </a:xfrm>
            <a:custGeom>
              <a:avLst/>
              <a:gdLst/>
              <a:ahLst/>
              <a:cxnLst/>
              <a:rect l="l" t="t" r="r" b="b"/>
              <a:pathLst>
                <a:path w="14" h="46" extrusionOk="0">
                  <a:moveTo>
                    <a:pt x="1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30"/>
                    <a:pt x="2" y="15"/>
                    <a:pt x="5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16"/>
                    <a:pt x="10" y="31"/>
                    <a:pt x="1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32"/>
            <p:cNvSpPr/>
            <p:nvPr/>
          </p:nvSpPr>
          <p:spPr>
            <a:xfrm>
              <a:off x="576263" y="3135313"/>
              <a:ext cx="155575" cy="201613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87" y="120"/>
                  </a:moveTo>
                  <a:cubicBezTo>
                    <a:pt x="46" y="92"/>
                    <a:pt x="15" y="50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3" y="46"/>
                    <a:pt x="53" y="85"/>
                    <a:pt x="92" y="112"/>
                  </a:cubicBezTo>
                  <a:lnTo>
                    <a:pt x="87" y="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32"/>
            <p:cNvSpPr/>
            <p:nvPr/>
          </p:nvSpPr>
          <p:spPr>
            <a:xfrm>
              <a:off x="777875" y="3354388"/>
              <a:ext cx="53975" cy="33338"/>
            </a:xfrm>
            <a:custGeom>
              <a:avLst/>
              <a:gdLst/>
              <a:ahLst/>
              <a:cxnLst/>
              <a:rect l="l" t="t" r="r" b="b"/>
              <a:pathLst>
                <a:path w="32" h="20" extrusionOk="0">
                  <a:moveTo>
                    <a:pt x="29" y="20"/>
                  </a:moveTo>
                  <a:cubicBezTo>
                    <a:pt x="19" y="17"/>
                    <a:pt x="9" y="13"/>
                    <a:pt x="0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4"/>
                    <a:pt x="22" y="8"/>
                    <a:pt x="32" y="11"/>
                  </a:cubicBezTo>
                  <a:lnTo>
                    <a:pt x="29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8" name="Google Shape;1308;p32"/>
          <p:cNvGrpSpPr/>
          <p:nvPr/>
        </p:nvGrpSpPr>
        <p:grpSpPr>
          <a:xfrm>
            <a:off x="-11475" y="-184363"/>
            <a:ext cx="1449389" cy="1447800"/>
            <a:chOff x="5502275" y="4098925"/>
            <a:chExt cx="1449389" cy="1447800"/>
          </a:xfrm>
        </p:grpSpPr>
        <p:sp>
          <p:nvSpPr>
            <p:cNvPr id="1309" name="Google Shape;1309;p32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32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32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32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32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32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32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32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" name="Picture Placeholder 8" descr="A close-up of a camera&#10;&#10;Description automatically generated">
            <a:extLst>
              <a:ext uri="{FF2B5EF4-FFF2-40B4-BE49-F238E27FC236}">
                <a16:creationId xmlns:a16="http://schemas.microsoft.com/office/drawing/2014/main" id="{D58172A0-27FC-ACB4-D2BE-290ACFC85E6B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2649" r="12649"/>
          <a:stretch>
            <a:fillRect/>
          </a:stretch>
        </p:blipFill>
        <p:spPr>
          <a:xfrm>
            <a:off x="155448" y="539550"/>
            <a:ext cx="3473700" cy="4064400"/>
          </a:xfrm>
        </p:spPr>
      </p:pic>
    </p:spTree>
    <p:extLst>
      <p:ext uri="{BB962C8B-B14F-4D97-AF65-F5344CB8AC3E}">
        <p14:creationId xmlns:p14="http://schemas.microsoft.com/office/powerpoint/2010/main" val="1221404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37"/>
          <p:cNvSpPr txBox="1">
            <a:spLocks noGrp="1"/>
          </p:cNvSpPr>
          <p:nvPr>
            <p:ph type="title" idx="2"/>
          </p:nvPr>
        </p:nvSpPr>
        <p:spPr>
          <a:xfrm>
            <a:off x="488523" y="538400"/>
            <a:ext cx="7271816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Georgia" panose="02040502050405020303" pitchFamily="18" charset="0"/>
              </a:rPr>
              <a:t>TARGET CUSTOMERS</a:t>
            </a:r>
            <a:endParaRPr sz="3200" b="1">
              <a:latin typeface="Georgia" panose="02040502050405020303" pitchFamily="18" charset="0"/>
            </a:endParaRPr>
          </a:p>
        </p:txBody>
      </p:sp>
      <p:grpSp>
        <p:nvGrpSpPr>
          <p:cNvPr id="1386" name="Google Shape;1386;p37"/>
          <p:cNvGrpSpPr/>
          <p:nvPr/>
        </p:nvGrpSpPr>
        <p:grpSpPr>
          <a:xfrm>
            <a:off x="7520627" y="-184950"/>
            <a:ext cx="1449389" cy="1447800"/>
            <a:chOff x="5502275" y="4098925"/>
            <a:chExt cx="1449389" cy="1447800"/>
          </a:xfrm>
        </p:grpSpPr>
        <p:sp>
          <p:nvSpPr>
            <p:cNvPr id="1387" name="Google Shape;1387;p37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" name="Picture 14" descr="A logo of a company&#10;&#10;Description automatically generated">
            <a:extLst>
              <a:ext uri="{FF2B5EF4-FFF2-40B4-BE49-F238E27FC236}">
                <a16:creationId xmlns:a16="http://schemas.microsoft.com/office/drawing/2014/main" id="{00DBA9F2-1847-7D13-EB06-CF5F7B54F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83" y="1396750"/>
            <a:ext cx="1421810" cy="1421810"/>
          </a:xfrm>
          <a:prstGeom prst="rect">
            <a:avLst/>
          </a:prstGeom>
        </p:spPr>
      </p:pic>
      <p:pic>
        <p:nvPicPr>
          <p:cNvPr id="2050" name="Picture 2" descr="徽标, 公司名称&#10;&#10;已自动生成说明">
            <a:extLst>
              <a:ext uri="{FF2B5EF4-FFF2-40B4-BE49-F238E27FC236}">
                <a16:creationId xmlns:a16="http://schemas.microsoft.com/office/drawing/2014/main" id="{08EB2147-8450-EC40-8E29-2D1C8C0A5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2998" y="1425693"/>
            <a:ext cx="1421810" cy="1403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logo with a blue and black design&#10;&#10;Description automatically generated">
            <a:extLst>
              <a:ext uri="{FF2B5EF4-FFF2-40B4-BE49-F238E27FC236}">
                <a16:creationId xmlns:a16="http://schemas.microsoft.com/office/drawing/2014/main" id="{2FB1B24D-0280-6033-1952-80D24AA518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4500" y="1407070"/>
            <a:ext cx="1421810" cy="142181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274ECBB-FD26-4F36-7ADF-8459EBFBF943}"/>
              </a:ext>
            </a:extLst>
          </p:cNvPr>
          <p:cNvSpPr/>
          <p:nvPr/>
        </p:nvSpPr>
        <p:spPr>
          <a:xfrm>
            <a:off x="502683" y="3229347"/>
            <a:ext cx="1421810" cy="130780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Leading company in the industry with highest market share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5E85A2F-B553-A25A-D8EB-83D68AEB9BA6}"/>
              </a:ext>
            </a:extLst>
          </p:cNvPr>
          <p:cNvSpPr/>
          <p:nvPr/>
        </p:nvSpPr>
        <p:spPr>
          <a:xfrm>
            <a:off x="2642031" y="3229347"/>
            <a:ext cx="1421810" cy="130780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Prominent player in the industry - Personally interviewed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C5675CF-0EB9-A48F-F0FF-FD7A7144E2EE}"/>
              </a:ext>
            </a:extLst>
          </p:cNvPr>
          <p:cNvSpPr/>
          <p:nvPr/>
        </p:nvSpPr>
        <p:spPr>
          <a:xfrm>
            <a:off x="4842998" y="3229347"/>
            <a:ext cx="1421810" cy="130780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 the Top 3 leading camera module market share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B61115C-B13D-593A-9423-11F5426B4632}"/>
              </a:ext>
            </a:extLst>
          </p:cNvPr>
          <p:cNvSpPr/>
          <p:nvPr/>
        </p:nvSpPr>
        <p:spPr>
          <a:xfrm>
            <a:off x="7041497" y="3229347"/>
            <a:ext cx="1421810" cy="130780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Leader in ADAS and Autonomous camera module line up</a:t>
            </a:r>
          </a:p>
        </p:txBody>
      </p:sp>
      <p:pic>
        <p:nvPicPr>
          <p:cNvPr id="28" name="Picture 27" descr="A blue and white logo&#10;&#10;Description automatically generated">
            <a:extLst>
              <a:ext uri="{FF2B5EF4-FFF2-40B4-BE49-F238E27FC236}">
                <a16:creationId xmlns:a16="http://schemas.microsoft.com/office/drawing/2014/main" id="{A5B15A3D-D344-8046-991B-2A9D19FF3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1495" y="1425692"/>
            <a:ext cx="1421809" cy="14218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38"/>
          <p:cNvSpPr txBox="1">
            <a:spLocks noGrp="1"/>
          </p:cNvSpPr>
          <p:nvPr>
            <p:ph type="title"/>
          </p:nvPr>
        </p:nvSpPr>
        <p:spPr>
          <a:xfrm>
            <a:off x="455333" y="420972"/>
            <a:ext cx="6328770" cy="7164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Georgia" panose="02040502050405020303" pitchFamily="18" charset="0"/>
              </a:rPr>
              <a:t>CUSTOMER ANALYSIS</a:t>
            </a:r>
            <a:endParaRPr sz="3200" b="1">
              <a:latin typeface="Georgia" panose="02040502050405020303" pitchFamily="18" charset="0"/>
            </a:endParaRPr>
          </a:p>
        </p:txBody>
      </p:sp>
      <p:grpSp>
        <p:nvGrpSpPr>
          <p:cNvPr id="1402" name="Google Shape;1402;p38"/>
          <p:cNvGrpSpPr/>
          <p:nvPr/>
        </p:nvGrpSpPr>
        <p:grpSpPr>
          <a:xfrm>
            <a:off x="3143181" y="4128937"/>
            <a:ext cx="951612" cy="950150"/>
            <a:chOff x="422275" y="2508250"/>
            <a:chExt cx="1033462" cy="1031875"/>
          </a:xfrm>
        </p:grpSpPr>
        <p:sp>
          <p:nvSpPr>
            <p:cNvPr id="1403" name="Google Shape;1403;p38"/>
            <p:cNvSpPr/>
            <p:nvPr/>
          </p:nvSpPr>
          <p:spPr>
            <a:xfrm>
              <a:off x="422275" y="3025775"/>
              <a:ext cx="84138" cy="217488"/>
            </a:xfrm>
            <a:custGeom>
              <a:avLst/>
              <a:gdLst/>
              <a:ahLst/>
              <a:cxnLst/>
              <a:rect l="l" t="t" r="r" b="b"/>
              <a:pathLst>
                <a:path w="49" h="129" extrusionOk="0">
                  <a:moveTo>
                    <a:pt x="29" y="129"/>
                  </a:moveTo>
                  <a:cubicBezTo>
                    <a:pt x="10" y="88"/>
                    <a:pt x="0" y="45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1"/>
                    <a:pt x="32" y="82"/>
                    <a:pt x="49" y="119"/>
                  </a:cubicBezTo>
                  <a:lnTo>
                    <a:pt x="29" y="12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1404;p38"/>
            <p:cNvSpPr/>
            <p:nvPr/>
          </p:nvSpPr>
          <p:spPr>
            <a:xfrm>
              <a:off x="509588" y="3287713"/>
              <a:ext cx="176213" cy="174625"/>
            </a:xfrm>
            <a:custGeom>
              <a:avLst/>
              <a:gdLst/>
              <a:ahLst/>
              <a:cxnLst/>
              <a:rect l="l" t="t" r="r" b="b"/>
              <a:pathLst>
                <a:path w="105" h="103" extrusionOk="0">
                  <a:moveTo>
                    <a:pt x="93" y="103"/>
                  </a:moveTo>
                  <a:cubicBezTo>
                    <a:pt x="56" y="80"/>
                    <a:pt x="24" y="49"/>
                    <a:pt x="0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41" y="34"/>
                    <a:pt x="71" y="63"/>
                    <a:pt x="105" y="84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38"/>
            <p:cNvSpPr/>
            <p:nvPr/>
          </p:nvSpPr>
          <p:spPr>
            <a:xfrm>
              <a:off x="728663" y="3460750"/>
              <a:ext cx="96838" cy="65087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52" y="39"/>
                  </a:moveTo>
                  <a:cubicBezTo>
                    <a:pt x="34" y="34"/>
                    <a:pt x="17" y="28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5" y="7"/>
                    <a:pt x="41" y="12"/>
                    <a:pt x="58" y="16"/>
                  </a:cubicBezTo>
                  <a:lnTo>
                    <a:pt x="52" y="3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38"/>
            <p:cNvSpPr/>
            <p:nvPr/>
          </p:nvSpPr>
          <p:spPr>
            <a:xfrm>
              <a:off x="874713" y="3465513"/>
              <a:ext cx="260350" cy="74612"/>
            </a:xfrm>
            <a:custGeom>
              <a:avLst/>
              <a:gdLst/>
              <a:ahLst/>
              <a:cxnLst/>
              <a:rect l="l" t="t" r="r" b="b"/>
              <a:pathLst>
                <a:path w="154" h="44" extrusionOk="0">
                  <a:moveTo>
                    <a:pt x="38" y="44"/>
                  </a:moveTo>
                  <a:cubicBezTo>
                    <a:pt x="25" y="44"/>
                    <a:pt x="13" y="44"/>
                    <a:pt x="0" y="4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5" y="21"/>
                    <a:pt x="26" y="22"/>
                    <a:pt x="38" y="22"/>
                  </a:cubicBezTo>
                  <a:cubicBezTo>
                    <a:pt x="75" y="22"/>
                    <a:pt x="111" y="14"/>
                    <a:pt x="145" y="0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17" y="37"/>
                    <a:pt x="78" y="44"/>
                    <a:pt x="38" y="4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38"/>
            <p:cNvSpPr/>
            <p:nvPr/>
          </p:nvSpPr>
          <p:spPr>
            <a:xfrm>
              <a:off x="1198563" y="3281363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12" y="104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33" y="63"/>
                    <a:pt x="63" y="34"/>
                    <a:pt x="84" y="0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80" y="49"/>
                    <a:pt x="49" y="81"/>
                    <a:pt x="12" y="10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p38"/>
            <p:cNvSpPr/>
            <p:nvPr/>
          </p:nvSpPr>
          <p:spPr>
            <a:xfrm>
              <a:off x="1406525" y="2925763"/>
              <a:ext cx="49212" cy="198437"/>
            </a:xfrm>
            <a:custGeom>
              <a:avLst/>
              <a:gdLst/>
              <a:ahLst/>
              <a:cxnLst/>
              <a:rect l="l" t="t" r="r" b="b"/>
              <a:pathLst>
                <a:path w="29" h="118" extrusionOk="0">
                  <a:moveTo>
                    <a:pt x="23" y="118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4" y="95"/>
                    <a:pt x="6" y="77"/>
                    <a:pt x="6" y="59"/>
                  </a:cubicBezTo>
                  <a:cubicBezTo>
                    <a:pt x="6" y="40"/>
                    <a:pt x="4" y="22"/>
                    <a:pt x="0" y="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19"/>
                    <a:pt x="29" y="39"/>
                    <a:pt x="29" y="59"/>
                  </a:cubicBezTo>
                  <a:cubicBezTo>
                    <a:pt x="29" y="78"/>
                    <a:pt x="27" y="98"/>
                    <a:pt x="23" y="118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38"/>
            <p:cNvSpPr/>
            <p:nvPr/>
          </p:nvSpPr>
          <p:spPr>
            <a:xfrm>
              <a:off x="1219200" y="2606675"/>
              <a:ext cx="198437" cy="242888"/>
            </a:xfrm>
            <a:custGeom>
              <a:avLst/>
              <a:gdLst/>
              <a:ahLst/>
              <a:cxnLst/>
              <a:rect l="l" t="t" r="r" b="b"/>
              <a:pathLst>
                <a:path w="118" h="144" extrusionOk="0">
                  <a:moveTo>
                    <a:pt x="97" y="144"/>
                  </a:moveTo>
                  <a:cubicBezTo>
                    <a:pt x="77" y="94"/>
                    <a:pt x="44" y="51"/>
                    <a:pt x="0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1" y="35"/>
                    <a:pt x="97" y="81"/>
                    <a:pt x="118" y="135"/>
                  </a:cubicBezTo>
                  <a:lnTo>
                    <a:pt x="97" y="144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38"/>
            <p:cNvSpPr/>
            <p:nvPr/>
          </p:nvSpPr>
          <p:spPr>
            <a:xfrm>
              <a:off x="877888" y="2508250"/>
              <a:ext cx="315913" cy="101600"/>
            </a:xfrm>
            <a:custGeom>
              <a:avLst/>
              <a:gdLst/>
              <a:ahLst/>
              <a:cxnLst/>
              <a:rect l="l" t="t" r="r" b="b"/>
              <a:pathLst>
                <a:path w="187" h="60" extrusionOk="0">
                  <a:moveTo>
                    <a:pt x="176" y="60"/>
                  </a:moveTo>
                  <a:cubicBezTo>
                    <a:pt x="134" y="36"/>
                    <a:pt x="85" y="23"/>
                    <a:pt x="36" y="23"/>
                  </a:cubicBezTo>
                  <a:cubicBezTo>
                    <a:pt x="25" y="23"/>
                    <a:pt x="14" y="23"/>
                    <a:pt x="3" y="2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89" y="0"/>
                    <a:pt x="142" y="14"/>
                    <a:pt x="187" y="40"/>
                  </a:cubicBezTo>
                  <a:lnTo>
                    <a:pt x="176" y="60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38"/>
            <p:cNvSpPr/>
            <p:nvPr/>
          </p:nvSpPr>
          <p:spPr>
            <a:xfrm>
              <a:off x="665163" y="2522538"/>
              <a:ext cx="160337" cy="95250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12" y="57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8" y="21"/>
                    <a:pt x="58" y="8"/>
                    <a:pt x="89" y="0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65" y="30"/>
                    <a:pt x="38" y="41"/>
                    <a:pt x="12" y="57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38"/>
            <p:cNvSpPr/>
            <p:nvPr/>
          </p:nvSpPr>
          <p:spPr>
            <a:xfrm>
              <a:off x="431800" y="2651125"/>
              <a:ext cx="177800" cy="284163"/>
            </a:xfrm>
            <a:custGeom>
              <a:avLst/>
              <a:gdLst/>
              <a:ahLst/>
              <a:cxnLst/>
              <a:rect l="l" t="t" r="r" b="b"/>
              <a:pathLst>
                <a:path w="106" h="169" extrusionOk="0">
                  <a:moveTo>
                    <a:pt x="23" y="169"/>
                  </a:moveTo>
                  <a:cubicBezTo>
                    <a:pt x="0" y="165"/>
                    <a:pt x="0" y="165"/>
                    <a:pt x="0" y="165"/>
                  </a:cubicBezTo>
                  <a:cubicBezTo>
                    <a:pt x="12" y="101"/>
                    <a:pt x="43" y="44"/>
                    <a:pt x="90" y="0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63" y="57"/>
                    <a:pt x="34" y="110"/>
                    <a:pt x="23" y="169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38"/>
            <p:cNvSpPr/>
            <p:nvPr/>
          </p:nvSpPr>
          <p:spPr>
            <a:xfrm>
              <a:off x="520700" y="3173413"/>
              <a:ext cx="111125" cy="15240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52" y="90"/>
                  </a:moveTo>
                  <a:cubicBezTo>
                    <a:pt x="29" y="66"/>
                    <a:pt x="12" y="38"/>
                    <a:pt x="0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9" y="28"/>
                    <a:pt x="45" y="55"/>
                    <a:pt x="66" y="77"/>
                  </a:cubicBezTo>
                  <a:lnTo>
                    <a:pt x="52" y="90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38"/>
            <p:cNvSpPr/>
            <p:nvPr/>
          </p:nvSpPr>
          <p:spPr>
            <a:xfrm>
              <a:off x="649288" y="3340100"/>
              <a:ext cx="290512" cy="131762"/>
            </a:xfrm>
            <a:custGeom>
              <a:avLst/>
              <a:gdLst/>
              <a:ahLst/>
              <a:cxnLst/>
              <a:rect l="l" t="t" r="r" b="b"/>
              <a:pathLst>
                <a:path w="172" h="78" extrusionOk="0">
                  <a:moveTo>
                    <a:pt x="172" y="78"/>
                  </a:moveTo>
                  <a:cubicBezTo>
                    <a:pt x="109" y="78"/>
                    <a:pt x="48" y="55"/>
                    <a:pt x="0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7" y="38"/>
                    <a:pt x="113" y="59"/>
                    <a:pt x="172" y="59"/>
                  </a:cubicBezTo>
                  <a:lnTo>
                    <a:pt x="172" y="7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38"/>
            <p:cNvSpPr/>
            <p:nvPr/>
          </p:nvSpPr>
          <p:spPr>
            <a:xfrm>
              <a:off x="1025525" y="3335338"/>
              <a:ext cx="207963" cy="127000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4" y="75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41" y="48"/>
                    <a:pt x="80" y="28"/>
                    <a:pt x="112" y="0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90" y="45"/>
                    <a:pt x="49" y="66"/>
                    <a:pt x="4" y="7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1246188" y="3165475"/>
              <a:ext cx="112712" cy="160337"/>
            </a:xfrm>
            <a:custGeom>
              <a:avLst/>
              <a:gdLst/>
              <a:ahLst/>
              <a:cxnLst/>
              <a:rect l="l" t="t" r="r" b="b"/>
              <a:pathLst>
                <a:path w="67" h="95" extrusionOk="0">
                  <a:moveTo>
                    <a:pt x="14" y="9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2" y="58"/>
                    <a:pt x="38" y="30"/>
                    <a:pt x="49" y="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56" y="39"/>
                    <a:pt x="37" y="69"/>
                    <a:pt x="14" y="9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1341438" y="2919413"/>
              <a:ext cx="44450" cy="182562"/>
            </a:xfrm>
            <a:custGeom>
              <a:avLst/>
              <a:gdLst/>
              <a:ahLst/>
              <a:cxnLst/>
              <a:rect l="l" t="t" r="r" b="b"/>
              <a:pathLst>
                <a:path w="26" h="109" extrusionOk="0">
                  <a:moveTo>
                    <a:pt x="22" y="109"/>
                  </a:moveTo>
                  <a:cubicBezTo>
                    <a:pt x="3" y="106"/>
                    <a:pt x="3" y="106"/>
                    <a:pt x="3" y="106"/>
                  </a:cubicBezTo>
                  <a:cubicBezTo>
                    <a:pt x="6" y="92"/>
                    <a:pt x="7" y="77"/>
                    <a:pt x="7" y="63"/>
                  </a:cubicBezTo>
                  <a:cubicBezTo>
                    <a:pt x="7" y="43"/>
                    <a:pt x="5" y="23"/>
                    <a:pt x="0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20"/>
                    <a:pt x="26" y="41"/>
                    <a:pt x="26" y="63"/>
                  </a:cubicBezTo>
                  <a:cubicBezTo>
                    <a:pt x="26" y="78"/>
                    <a:pt x="25" y="94"/>
                    <a:pt x="22" y="109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1244600" y="2720975"/>
              <a:ext cx="112712" cy="155575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49" y="92"/>
                  </a:moveTo>
                  <a:cubicBezTo>
                    <a:pt x="38" y="63"/>
                    <a:pt x="21" y="36"/>
                    <a:pt x="0" y="1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7" y="25"/>
                    <a:pt x="55" y="54"/>
                    <a:pt x="67" y="85"/>
                  </a:cubicBezTo>
                  <a:lnTo>
                    <a:pt x="49" y="92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1030288" y="2587625"/>
              <a:ext cx="192087" cy="115887"/>
            </a:xfrm>
            <a:custGeom>
              <a:avLst/>
              <a:gdLst/>
              <a:ahLst/>
              <a:cxnLst/>
              <a:rect l="l" t="t" r="r" b="b"/>
              <a:pathLst>
                <a:path w="114" h="68" extrusionOk="0">
                  <a:moveTo>
                    <a:pt x="102" y="68"/>
                  </a:moveTo>
                  <a:cubicBezTo>
                    <a:pt x="72" y="44"/>
                    <a:pt x="37" y="27"/>
                    <a:pt x="0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4" y="9"/>
                    <a:pt x="82" y="27"/>
                    <a:pt x="114" y="53"/>
                  </a:cubicBezTo>
                  <a:lnTo>
                    <a:pt x="102" y="6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38"/>
            <p:cNvSpPr/>
            <p:nvPr/>
          </p:nvSpPr>
          <p:spPr>
            <a:xfrm>
              <a:off x="706438" y="2576513"/>
              <a:ext cx="276225" cy="92075"/>
            </a:xfrm>
            <a:custGeom>
              <a:avLst/>
              <a:gdLst/>
              <a:ahLst/>
              <a:cxnLst/>
              <a:rect l="l" t="t" r="r" b="b"/>
              <a:pathLst>
                <a:path w="164" h="55" extrusionOk="0">
                  <a:moveTo>
                    <a:pt x="10" y="55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42" y="14"/>
                    <a:pt x="89" y="0"/>
                    <a:pt x="138" y="0"/>
                  </a:cubicBezTo>
                  <a:cubicBezTo>
                    <a:pt x="146" y="0"/>
                    <a:pt x="155" y="1"/>
                    <a:pt x="164" y="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54" y="20"/>
                    <a:pt x="146" y="20"/>
                    <a:pt x="138" y="20"/>
                  </a:cubicBezTo>
                  <a:cubicBezTo>
                    <a:pt x="93" y="20"/>
                    <a:pt x="49" y="32"/>
                    <a:pt x="10" y="5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38"/>
            <p:cNvSpPr/>
            <p:nvPr/>
          </p:nvSpPr>
          <p:spPr>
            <a:xfrm>
              <a:off x="523875" y="2673350"/>
              <a:ext cx="155575" cy="195263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18" y="115"/>
                  </a:moveTo>
                  <a:cubicBezTo>
                    <a:pt x="0" y="108"/>
                    <a:pt x="0" y="108"/>
                    <a:pt x="0" y="108"/>
                  </a:cubicBezTo>
                  <a:cubicBezTo>
                    <a:pt x="17" y="66"/>
                    <a:pt x="45" y="29"/>
                    <a:pt x="81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59" y="41"/>
                    <a:pt x="34" y="76"/>
                    <a:pt x="18" y="11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492125" y="2916238"/>
              <a:ext cx="44450" cy="211138"/>
            </a:xfrm>
            <a:custGeom>
              <a:avLst/>
              <a:gdLst/>
              <a:ahLst/>
              <a:cxnLst/>
              <a:rect l="l" t="t" r="r" b="b"/>
              <a:pathLst>
                <a:path w="26" h="125" extrusionOk="0">
                  <a:moveTo>
                    <a:pt x="7" y="125"/>
                  </a:moveTo>
                  <a:cubicBezTo>
                    <a:pt x="2" y="105"/>
                    <a:pt x="0" y="84"/>
                    <a:pt x="0" y="64"/>
                  </a:cubicBezTo>
                  <a:cubicBezTo>
                    <a:pt x="0" y="42"/>
                    <a:pt x="2" y="21"/>
                    <a:pt x="7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1" y="24"/>
                    <a:pt x="19" y="44"/>
                    <a:pt x="19" y="64"/>
                  </a:cubicBezTo>
                  <a:cubicBezTo>
                    <a:pt x="19" y="83"/>
                    <a:pt x="21" y="102"/>
                    <a:pt x="25" y="121"/>
                  </a:cubicBezTo>
                  <a:lnTo>
                    <a:pt x="7" y="125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939800" y="3117850"/>
              <a:ext cx="366713" cy="287337"/>
            </a:xfrm>
            <a:custGeom>
              <a:avLst/>
              <a:gdLst/>
              <a:ahLst/>
              <a:cxnLst/>
              <a:rect l="l" t="t" r="r" b="b"/>
              <a:pathLst>
                <a:path w="218" h="170" extrusionOk="0">
                  <a:moveTo>
                    <a:pt x="0" y="17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98" y="161"/>
                    <a:pt x="183" y="95"/>
                    <a:pt x="209" y="0"/>
                  </a:cubicBezTo>
                  <a:cubicBezTo>
                    <a:pt x="218" y="3"/>
                    <a:pt x="218" y="3"/>
                    <a:pt x="218" y="3"/>
                  </a:cubicBezTo>
                  <a:cubicBezTo>
                    <a:pt x="192" y="101"/>
                    <a:pt x="102" y="170"/>
                    <a:pt x="0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1298575" y="2960688"/>
              <a:ext cx="20638" cy="65088"/>
            </a:xfrm>
            <a:custGeom>
              <a:avLst/>
              <a:gdLst/>
              <a:ahLst/>
              <a:cxnLst/>
              <a:rect l="l" t="t" r="r" b="b"/>
              <a:pathLst>
                <a:path w="12" h="38" extrusionOk="0">
                  <a:moveTo>
                    <a:pt x="12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26"/>
                    <a:pt x="2" y="13"/>
                    <a:pt x="0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2"/>
                    <a:pt x="12" y="25"/>
                    <a:pt x="12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1169988" y="2730500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29" y="36"/>
                  </a:moveTo>
                  <a:cubicBezTo>
                    <a:pt x="20" y="26"/>
                    <a:pt x="10" y="16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9"/>
                    <a:pt x="27" y="19"/>
                    <a:pt x="36" y="30"/>
                  </a:cubicBezTo>
                  <a:lnTo>
                    <a:pt x="29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979488" y="2646363"/>
              <a:ext cx="173037" cy="76200"/>
            </a:xfrm>
            <a:custGeom>
              <a:avLst/>
              <a:gdLst/>
              <a:ahLst/>
              <a:cxnLst/>
              <a:rect l="l" t="t" r="r" b="b"/>
              <a:pathLst>
                <a:path w="103" h="45" extrusionOk="0">
                  <a:moveTo>
                    <a:pt x="97" y="45"/>
                  </a:moveTo>
                  <a:cubicBezTo>
                    <a:pt x="69" y="25"/>
                    <a:pt x="35" y="13"/>
                    <a:pt x="0" y="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8" y="4"/>
                    <a:pt x="73" y="17"/>
                    <a:pt x="103" y="37"/>
                  </a:cubicBezTo>
                  <a:lnTo>
                    <a:pt x="97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860425" y="2643188"/>
              <a:ext cx="79375" cy="23812"/>
            </a:xfrm>
            <a:custGeom>
              <a:avLst/>
              <a:gdLst/>
              <a:ahLst/>
              <a:cxnLst/>
              <a:rect l="l" t="t" r="r" b="b"/>
              <a:pathLst>
                <a:path w="47" h="14" extrusionOk="0">
                  <a:moveTo>
                    <a:pt x="2" y="14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5" y="2"/>
                    <a:pt x="31" y="0"/>
                    <a:pt x="47" y="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32" y="10"/>
                    <a:pt x="16" y="11"/>
                    <a:pt x="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576263" y="2673350"/>
              <a:ext cx="219075" cy="239712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9" y="142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20" y="77"/>
                    <a:pt x="66" y="26"/>
                    <a:pt x="126" y="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72" y="34"/>
                    <a:pt x="28" y="82"/>
                    <a:pt x="9" y="1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557213" y="2947988"/>
              <a:ext cx="23812" cy="77787"/>
            </a:xfrm>
            <a:custGeom>
              <a:avLst/>
              <a:gdLst/>
              <a:ahLst/>
              <a:cxnLst/>
              <a:rect l="l" t="t" r="r" b="b"/>
              <a:pathLst>
                <a:path w="14" h="46" extrusionOk="0">
                  <a:moveTo>
                    <a:pt x="1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30"/>
                    <a:pt x="2" y="15"/>
                    <a:pt x="5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16"/>
                    <a:pt x="10" y="31"/>
                    <a:pt x="1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576263" y="3135313"/>
              <a:ext cx="155575" cy="201613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87" y="120"/>
                  </a:moveTo>
                  <a:cubicBezTo>
                    <a:pt x="46" y="92"/>
                    <a:pt x="15" y="50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3" y="46"/>
                    <a:pt x="53" y="85"/>
                    <a:pt x="92" y="112"/>
                  </a:cubicBezTo>
                  <a:lnTo>
                    <a:pt x="87" y="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777875" y="3354388"/>
              <a:ext cx="53975" cy="33338"/>
            </a:xfrm>
            <a:custGeom>
              <a:avLst/>
              <a:gdLst/>
              <a:ahLst/>
              <a:cxnLst/>
              <a:rect l="l" t="t" r="r" b="b"/>
              <a:pathLst>
                <a:path w="32" h="20" extrusionOk="0">
                  <a:moveTo>
                    <a:pt x="29" y="20"/>
                  </a:moveTo>
                  <a:cubicBezTo>
                    <a:pt x="19" y="17"/>
                    <a:pt x="9" y="13"/>
                    <a:pt x="0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4"/>
                    <a:pt x="22" y="8"/>
                    <a:pt x="32" y="11"/>
                  </a:cubicBezTo>
                  <a:lnTo>
                    <a:pt x="29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A3590379-4034-0C54-9B2E-3600C2F58CD4}"/>
              </a:ext>
            </a:extLst>
          </p:cNvPr>
          <p:cNvSpPr/>
          <p:nvPr/>
        </p:nvSpPr>
        <p:spPr>
          <a:xfrm>
            <a:off x="455333" y="1125821"/>
            <a:ext cx="3858441" cy="35863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 u="sng">
                <a:solidFill>
                  <a:schemeClr val="tx1">
                    <a:lumMod val="75000"/>
                  </a:schemeClr>
                </a:solidFill>
                <a:latin typeface="Roboto"/>
                <a:ea typeface="Roboto"/>
                <a:cs typeface="Roboto"/>
              </a:rPr>
              <a:t>LG INNOTEK</a:t>
            </a:r>
          </a:p>
          <a:p>
            <a:pPr algn="ctr"/>
            <a:endParaRPr lang="en-US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Rev Market Share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: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25-35% in 2022 and 2023 (as per Yole report and Korea Business).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Products: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Optical zoom camera, Imaging camera, Wide camera and many more.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Specialization: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Mobile camera modules, Active alignment production.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Sales: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240M units sold in 2023 </a:t>
            </a:r>
            <a:r>
              <a:rPr lang="en-US" sz="8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(mobile camera)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Recent innovation: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High performance heating camera module.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Vision for 2024: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To expand in Automotive and AI market.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Investment Strategy: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$9B in Hai Phong facility and AOE Optronics.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7860A1-DF8B-DA03-FAB1-EDDFE33AD4AF}"/>
              </a:ext>
            </a:extLst>
          </p:cNvPr>
          <p:cNvSpPr/>
          <p:nvPr/>
        </p:nvSpPr>
        <p:spPr>
          <a:xfrm>
            <a:off x="4919200" y="1112667"/>
            <a:ext cx="3858441" cy="35863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 u="sng">
                <a:solidFill>
                  <a:schemeClr val="tx1">
                    <a:lumMod val="75000"/>
                  </a:schemeClr>
                </a:solidFill>
                <a:latin typeface="Roboto"/>
                <a:ea typeface="Roboto"/>
                <a:cs typeface="Roboto"/>
              </a:rPr>
              <a:t>SUNNY OPTICAL</a:t>
            </a:r>
          </a:p>
          <a:p>
            <a:pPr algn="ctr"/>
            <a:endParaRPr lang="en-US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Rev Market Share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: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10% in 2022 (as per Yole report).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Products: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Array camera, High resolution camera, Automotive camera and many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Specialization: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Complete production line (mobile, automotive &amp; AR/VR), Active alignment production.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Sales: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567M units sold in 2023 </a:t>
            </a:r>
            <a:r>
              <a:rPr lang="en-US" sz="800">
                <a:solidFill>
                  <a:schemeClr val="bg1">
                    <a:lumMod val="10000"/>
                  </a:schemeClr>
                </a:solidFill>
                <a:ea typeface="+mn-lt"/>
                <a:cs typeface="+mn-lt"/>
              </a:rPr>
              <a:t>(mobile camera)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Recent innovation: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In house testing equipment for in-line test process for steps &amp; final assembly.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Arial"/>
                <a:ea typeface="Roboto"/>
                <a:cs typeface="Arial"/>
              </a:rPr>
              <a:t>Vision for 2024: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Arial"/>
                <a:ea typeface="Roboto"/>
                <a:cs typeface="Arial"/>
              </a:rPr>
              <a:t> 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Arial"/>
                <a:ea typeface="Roboto"/>
                <a:cs typeface="Arial"/>
              </a:rPr>
              <a:t>Increase competitiveness for automotive, XR and robot vision related business.</a:t>
            </a:r>
          </a:p>
        </p:txBody>
      </p:sp>
    </p:spTree>
    <p:extLst>
      <p:ext uri="{BB962C8B-B14F-4D97-AF65-F5344CB8AC3E}">
        <p14:creationId xmlns:p14="http://schemas.microsoft.com/office/powerpoint/2010/main" val="400108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38"/>
          <p:cNvSpPr txBox="1">
            <a:spLocks noGrp="1"/>
          </p:cNvSpPr>
          <p:nvPr>
            <p:ph type="title"/>
          </p:nvPr>
        </p:nvSpPr>
        <p:spPr>
          <a:xfrm>
            <a:off x="455333" y="420972"/>
            <a:ext cx="6328770" cy="7164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Georgia" panose="02040502050405020303" pitchFamily="18" charset="0"/>
              </a:rPr>
              <a:t>CUSTOMER ANALYSIS</a:t>
            </a:r>
            <a:endParaRPr sz="3200" b="1">
              <a:latin typeface="Georgia" panose="02040502050405020303" pitchFamily="18" charset="0"/>
            </a:endParaRPr>
          </a:p>
        </p:txBody>
      </p:sp>
      <p:grpSp>
        <p:nvGrpSpPr>
          <p:cNvPr id="1402" name="Google Shape;1402;p38"/>
          <p:cNvGrpSpPr/>
          <p:nvPr/>
        </p:nvGrpSpPr>
        <p:grpSpPr>
          <a:xfrm>
            <a:off x="3143181" y="4128937"/>
            <a:ext cx="951612" cy="950150"/>
            <a:chOff x="422275" y="2508250"/>
            <a:chExt cx="1033462" cy="1031875"/>
          </a:xfrm>
        </p:grpSpPr>
        <p:sp>
          <p:nvSpPr>
            <p:cNvPr id="1403" name="Google Shape;1403;p38"/>
            <p:cNvSpPr/>
            <p:nvPr/>
          </p:nvSpPr>
          <p:spPr>
            <a:xfrm>
              <a:off x="422275" y="3025775"/>
              <a:ext cx="84138" cy="217488"/>
            </a:xfrm>
            <a:custGeom>
              <a:avLst/>
              <a:gdLst/>
              <a:ahLst/>
              <a:cxnLst/>
              <a:rect l="l" t="t" r="r" b="b"/>
              <a:pathLst>
                <a:path w="49" h="129" extrusionOk="0">
                  <a:moveTo>
                    <a:pt x="29" y="129"/>
                  </a:moveTo>
                  <a:cubicBezTo>
                    <a:pt x="10" y="88"/>
                    <a:pt x="0" y="45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1"/>
                    <a:pt x="32" y="82"/>
                    <a:pt x="49" y="119"/>
                  </a:cubicBezTo>
                  <a:lnTo>
                    <a:pt x="29" y="12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1404;p38"/>
            <p:cNvSpPr/>
            <p:nvPr/>
          </p:nvSpPr>
          <p:spPr>
            <a:xfrm>
              <a:off x="509588" y="3287713"/>
              <a:ext cx="176213" cy="174625"/>
            </a:xfrm>
            <a:custGeom>
              <a:avLst/>
              <a:gdLst/>
              <a:ahLst/>
              <a:cxnLst/>
              <a:rect l="l" t="t" r="r" b="b"/>
              <a:pathLst>
                <a:path w="105" h="103" extrusionOk="0">
                  <a:moveTo>
                    <a:pt x="93" y="103"/>
                  </a:moveTo>
                  <a:cubicBezTo>
                    <a:pt x="56" y="80"/>
                    <a:pt x="24" y="49"/>
                    <a:pt x="0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41" y="34"/>
                    <a:pt x="71" y="63"/>
                    <a:pt x="105" y="84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38"/>
            <p:cNvSpPr/>
            <p:nvPr/>
          </p:nvSpPr>
          <p:spPr>
            <a:xfrm>
              <a:off x="728663" y="3460750"/>
              <a:ext cx="96838" cy="65087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52" y="39"/>
                  </a:moveTo>
                  <a:cubicBezTo>
                    <a:pt x="34" y="34"/>
                    <a:pt x="17" y="28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5" y="7"/>
                    <a:pt x="41" y="12"/>
                    <a:pt x="58" y="16"/>
                  </a:cubicBezTo>
                  <a:lnTo>
                    <a:pt x="52" y="3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38"/>
            <p:cNvSpPr/>
            <p:nvPr/>
          </p:nvSpPr>
          <p:spPr>
            <a:xfrm>
              <a:off x="874713" y="3465513"/>
              <a:ext cx="260350" cy="74612"/>
            </a:xfrm>
            <a:custGeom>
              <a:avLst/>
              <a:gdLst/>
              <a:ahLst/>
              <a:cxnLst/>
              <a:rect l="l" t="t" r="r" b="b"/>
              <a:pathLst>
                <a:path w="154" h="44" extrusionOk="0">
                  <a:moveTo>
                    <a:pt x="38" y="44"/>
                  </a:moveTo>
                  <a:cubicBezTo>
                    <a:pt x="25" y="44"/>
                    <a:pt x="13" y="44"/>
                    <a:pt x="0" y="4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5" y="21"/>
                    <a:pt x="26" y="22"/>
                    <a:pt x="38" y="22"/>
                  </a:cubicBezTo>
                  <a:cubicBezTo>
                    <a:pt x="75" y="22"/>
                    <a:pt x="111" y="14"/>
                    <a:pt x="145" y="0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17" y="37"/>
                    <a:pt x="78" y="44"/>
                    <a:pt x="38" y="4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38"/>
            <p:cNvSpPr/>
            <p:nvPr/>
          </p:nvSpPr>
          <p:spPr>
            <a:xfrm>
              <a:off x="1198563" y="3281363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12" y="104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33" y="63"/>
                    <a:pt x="63" y="34"/>
                    <a:pt x="84" y="0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80" y="49"/>
                    <a:pt x="49" y="81"/>
                    <a:pt x="12" y="10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p38"/>
            <p:cNvSpPr/>
            <p:nvPr/>
          </p:nvSpPr>
          <p:spPr>
            <a:xfrm>
              <a:off x="1406525" y="2925763"/>
              <a:ext cx="49212" cy="198437"/>
            </a:xfrm>
            <a:custGeom>
              <a:avLst/>
              <a:gdLst/>
              <a:ahLst/>
              <a:cxnLst/>
              <a:rect l="l" t="t" r="r" b="b"/>
              <a:pathLst>
                <a:path w="29" h="118" extrusionOk="0">
                  <a:moveTo>
                    <a:pt x="23" y="118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4" y="95"/>
                    <a:pt x="6" y="77"/>
                    <a:pt x="6" y="59"/>
                  </a:cubicBezTo>
                  <a:cubicBezTo>
                    <a:pt x="6" y="40"/>
                    <a:pt x="4" y="22"/>
                    <a:pt x="0" y="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19"/>
                    <a:pt x="29" y="39"/>
                    <a:pt x="29" y="59"/>
                  </a:cubicBezTo>
                  <a:cubicBezTo>
                    <a:pt x="29" y="78"/>
                    <a:pt x="27" y="98"/>
                    <a:pt x="23" y="118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38"/>
            <p:cNvSpPr/>
            <p:nvPr/>
          </p:nvSpPr>
          <p:spPr>
            <a:xfrm>
              <a:off x="1219200" y="2606675"/>
              <a:ext cx="198437" cy="242888"/>
            </a:xfrm>
            <a:custGeom>
              <a:avLst/>
              <a:gdLst/>
              <a:ahLst/>
              <a:cxnLst/>
              <a:rect l="l" t="t" r="r" b="b"/>
              <a:pathLst>
                <a:path w="118" h="144" extrusionOk="0">
                  <a:moveTo>
                    <a:pt x="97" y="144"/>
                  </a:moveTo>
                  <a:cubicBezTo>
                    <a:pt x="77" y="94"/>
                    <a:pt x="44" y="51"/>
                    <a:pt x="0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1" y="35"/>
                    <a:pt x="97" y="81"/>
                    <a:pt x="118" y="135"/>
                  </a:cubicBezTo>
                  <a:lnTo>
                    <a:pt x="97" y="144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38"/>
            <p:cNvSpPr/>
            <p:nvPr/>
          </p:nvSpPr>
          <p:spPr>
            <a:xfrm>
              <a:off x="877888" y="2508250"/>
              <a:ext cx="315913" cy="101600"/>
            </a:xfrm>
            <a:custGeom>
              <a:avLst/>
              <a:gdLst/>
              <a:ahLst/>
              <a:cxnLst/>
              <a:rect l="l" t="t" r="r" b="b"/>
              <a:pathLst>
                <a:path w="187" h="60" extrusionOk="0">
                  <a:moveTo>
                    <a:pt x="176" y="60"/>
                  </a:moveTo>
                  <a:cubicBezTo>
                    <a:pt x="134" y="36"/>
                    <a:pt x="85" y="23"/>
                    <a:pt x="36" y="23"/>
                  </a:cubicBezTo>
                  <a:cubicBezTo>
                    <a:pt x="25" y="23"/>
                    <a:pt x="14" y="23"/>
                    <a:pt x="3" y="2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89" y="0"/>
                    <a:pt x="142" y="14"/>
                    <a:pt x="187" y="40"/>
                  </a:cubicBezTo>
                  <a:lnTo>
                    <a:pt x="176" y="60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38"/>
            <p:cNvSpPr/>
            <p:nvPr/>
          </p:nvSpPr>
          <p:spPr>
            <a:xfrm>
              <a:off x="665163" y="2522538"/>
              <a:ext cx="160337" cy="95250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12" y="57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8" y="21"/>
                    <a:pt x="58" y="8"/>
                    <a:pt x="89" y="0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65" y="30"/>
                    <a:pt x="38" y="41"/>
                    <a:pt x="12" y="57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38"/>
            <p:cNvSpPr/>
            <p:nvPr/>
          </p:nvSpPr>
          <p:spPr>
            <a:xfrm>
              <a:off x="431800" y="2651125"/>
              <a:ext cx="177800" cy="284163"/>
            </a:xfrm>
            <a:custGeom>
              <a:avLst/>
              <a:gdLst/>
              <a:ahLst/>
              <a:cxnLst/>
              <a:rect l="l" t="t" r="r" b="b"/>
              <a:pathLst>
                <a:path w="106" h="169" extrusionOk="0">
                  <a:moveTo>
                    <a:pt x="23" y="169"/>
                  </a:moveTo>
                  <a:cubicBezTo>
                    <a:pt x="0" y="165"/>
                    <a:pt x="0" y="165"/>
                    <a:pt x="0" y="165"/>
                  </a:cubicBezTo>
                  <a:cubicBezTo>
                    <a:pt x="12" y="101"/>
                    <a:pt x="43" y="44"/>
                    <a:pt x="90" y="0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63" y="57"/>
                    <a:pt x="34" y="110"/>
                    <a:pt x="23" y="169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38"/>
            <p:cNvSpPr/>
            <p:nvPr/>
          </p:nvSpPr>
          <p:spPr>
            <a:xfrm>
              <a:off x="520700" y="3173413"/>
              <a:ext cx="111125" cy="15240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52" y="90"/>
                  </a:moveTo>
                  <a:cubicBezTo>
                    <a:pt x="29" y="66"/>
                    <a:pt x="12" y="38"/>
                    <a:pt x="0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9" y="28"/>
                    <a:pt x="45" y="55"/>
                    <a:pt x="66" y="77"/>
                  </a:cubicBezTo>
                  <a:lnTo>
                    <a:pt x="52" y="90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38"/>
            <p:cNvSpPr/>
            <p:nvPr/>
          </p:nvSpPr>
          <p:spPr>
            <a:xfrm>
              <a:off x="649288" y="3340100"/>
              <a:ext cx="290512" cy="131762"/>
            </a:xfrm>
            <a:custGeom>
              <a:avLst/>
              <a:gdLst/>
              <a:ahLst/>
              <a:cxnLst/>
              <a:rect l="l" t="t" r="r" b="b"/>
              <a:pathLst>
                <a:path w="172" h="78" extrusionOk="0">
                  <a:moveTo>
                    <a:pt x="172" y="78"/>
                  </a:moveTo>
                  <a:cubicBezTo>
                    <a:pt x="109" y="78"/>
                    <a:pt x="48" y="55"/>
                    <a:pt x="0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7" y="38"/>
                    <a:pt x="113" y="59"/>
                    <a:pt x="172" y="59"/>
                  </a:cubicBezTo>
                  <a:lnTo>
                    <a:pt x="172" y="7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38"/>
            <p:cNvSpPr/>
            <p:nvPr/>
          </p:nvSpPr>
          <p:spPr>
            <a:xfrm>
              <a:off x="1025525" y="3335338"/>
              <a:ext cx="207963" cy="127000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4" y="75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41" y="48"/>
                    <a:pt x="80" y="28"/>
                    <a:pt x="112" y="0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90" y="45"/>
                    <a:pt x="49" y="66"/>
                    <a:pt x="4" y="7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1246188" y="3165475"/>
              <a:ext cx="112712" cy="160337"/>
            </a:xfrm>
            <a:custGeom>
              <a:avLst/>
              <a:gdLst/>
              <a:ahLst/>
              <a:cxnLst/>
              <a:rect l="l" t="t" r="r" b="b"/>
              <a:pathLst>
                <a:path w="67" h="95" extrusionOk="0">
                  <a:moveTo>
                    <a:pt x="14" y="9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2" y="58"/>
                    <a:pt x="38" y="30"/>
                    <a:pt x="49" y="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56" y="39"/>
                    <a:pt x="37" y="69"/>
                    <a:pt x="14" y="9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1341438" y="2919413"/>
              <a:ext cx="44450" cy="182562"/>
            </a:xfrm>
            <a:custGeom>
              <a:avLst/>
              <a:gdLst/>
              <a:ahLst/>
              <a:cxnLst/>
              <a:rect l="l" t="t" r="r" b="b"/>
              <a:pathLst>
                <a:path w="26" h="109" extrusionOk="0">
                  <a:moveTo>
                    <a:pt x="22" y="109"/>
                  </a:moveTo>
                  <a:cubicBezTo>
                    <a:pt x="3" y="106"/>
                    <a:pt x="3" y="106"/>
                    <a:pt x="3" y="106"/>
                  </a:cubicBezTo>
                  <a:cubicBezTo>
                    <a:pt x="6" y="92"/>
                    <a:pt x="7" y="77"/>
                    <a:pt x="7" y="63"/>
                  </a:cubicBezTo>
                  <a:cubicBezTo>
                    <a:pt x="7" y="43"/>
                    <a:pt x="5" y="23"/>
                    <a:pt x="0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20"/>
                    <a:pt x="26" y="41"/>
                    <a:pt x="26" y="63"/>
                  </a:cubicBezTo>
                  <a:cubicBezTo>
                    <a:pt x="26" y="78"/>
                    <a:pt x="25" y="94"/>
                    <a:pt x="22" y="109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1244600" y="2720975"/>
              <a:ext cx="112712" cy="155575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49" y="92"/>
                  </a:moveTo>
                  <a:cubicBezTo>
                    <a:pt x="38" y="63"/>
                    <a:pt x="21" y="36"/>
                    <a:pt x="0" y="1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7" y="25"/>
                    <a:pt x="55" y="54"/>
                    <a:pt x="67" y="85"/>
                  </a:cubicBezTo>
                  <a:lnTo>
                    <a:pt x="49" y="92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1030288" y="2587625"/>
              <a:ext cx="192087" cy="115887"/>
            </a:xfrm>
            <a:custGeom>
              <a:avLst/>
              <a:gdLst/>
              <a:ahLst/>
              <a:cxnLst/>
              <a:rect l="l" t="t" r="r" b="b"/>
              <a:pathLst>
                <a:path w="114" h="68" extrusionOk="0">
                  <a:moveTo>
                    <a:pt x="102" y="68"/>
                  </a:moveTo>
                  <a:cubicBezTo>
                    <a:pt x="72" y="44"/>
                    <a:pt x="37" y="27"/>
                    <a:pt x="0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4" y="9"/>
                    <a:pt x="82" y="27"/>
                    <a:pt x="114" y="53"/>
                  </a:cubicBezTo>
                  <a:lnTo>
                    <a:pt x="102" y="6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38"/>
            <p:cNvSpPr/>
            <p:nvPr/>
          </p:nvSpPr>
          <p:spPr>
            <a:xfrm>
              <a:off x="706438" y="2576513"/>
              <a:ext cx="276225" cy="92075"/>
            </a:xfrm>
            <a:custGeom>
              <a:avLst/>
              <a:gdLst/>
              <a:ahLst/>
              <a:cxnLst/>
              <a:rect l="l" t="t" r="r" b="b"/>
              <a:pathLst>
                <a:path w="164" h="55" extrusionOk="0">
                  <a:moveTo>
                    <a:pt x="10" y="55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42" y="14"/>
                    <a:pt x="89" y="0"/>
                    <a:pt x="138" y="0"/>
                  </a:cubicBezTo>
                  <a:cubicBezTo>
                    <a:pt x="146" y="0"/>
                    <a:pt x="155" y="1"/>
                    <a:pt x="164" y="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54" y="20"/>
                    <a:pt x="146" y="20"/>
                    <a:pt x="138" y="20"/>
                  </a:cubicBezTo>
                  <a:cubicBezTo>
                    <a:pt x="93" y="20"/>
                    <a:pt x="49" y="32"/>
                    <a:pt x="10" y="5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38"/>
            <p:cNvSpPr/>
            <p:nvPr/>
          </p:nvSpPr>
          <p:spPr>
            <a:xfrm>
              <a:off x="523875" y="2673350"/>
              <a:ext cx="155575" cy="195263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18" y="115"/>
                  </a:moveTo>
                  <a:cubicBezTo>
                    <a:pt x="0" y="108"/>
                    <a:pt x="0" y="108"/>
                    <a:pt x="0" y="108"/>
                  </a:cubicBezTo>
                  <a:cubicBezTo>
                    <a:pt x="17" y="66"/>
                    <a:pt x="45" y="29"/>
                    <a:pt x="81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59" y="41"/>
                    <a:pt x="34" y="76"/>
                    <a:pt x="18" y="11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492125" y="2916238"/>
              <a:ext cx="44450" cy="211138"/>
            </a:xfrm>
            <a:custGeom>
              <a:avLst/>
              <a:gdLst/>
              <a:ahLst/>
              <a:cxnLst/>
              <a:rect l="l" t="t" r="r" b="b"/>
              <a:pathLst>
                <a:path w="26" h="125" extrusionOk="0">
                  <a:moveTo>
                    <a:pt x="7" y="125"/>
                  </a:moveTo>
                  <a:cubicBezTo>
                    <a:pt x="2" y="105"/>
                    <a:pt x="0" y="84"/>
                    <a:pt x="0" y="64"/>
                  </a:cubicBezTo>
                  <a:cubicBezTo>
                    <a:pt x="0" y="42"/>
                    <a:pt x="2" y="21"/>
                    <a:pt x="7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1" y="24"/>
                    <a:pt x="19" y="44"/>
                    <a:pt x="19" y="64"/>
                  </a:cubicBezTo>
                  <a:cubicBezTo>
                    <a:pt x="19" y="83"/>
                    <a:pt x="21" y="102"/>
                    <a:pt x="25" y="121"/>
                  </a:cubicBezTo>
                  <a:lnTo>
                    <a:pt x="7" y="125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939800" y="3117850"/>
              <a:ext cx="366713" cy="287337"/>
            </a:xfrm>
            <a:custGeom>
              <a:avLst/>
              <a:gdLst/>
              <a:ahLst/>
              <a:cxnLst/>
              <a:rect l="l" t="t" r="r" b="b"/>
              <a:pathLst>
                <a:path w="218" h="170" extrusionOk="0">
                  <a:moveTo>
                    <a:pt x="0" y="17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98" y="161"/>
                    <a:pt x="183" y="95"/>
                    <a:pt x="209" y="0"/>
                  </a:cubicBezTo>
                  <a:cubicBezTo>
                    <a:pt x="218" y="3"/>
                    <a:pt x="218" y="3"/>
                    <a:pt x="218" y="3"/>
                  </a:cubicBezTo>
                  <a:cubicBezTo>
                    <a:pt x="192" y="101"/>
                    <a:pt x="102" y="170"/>
                    <a:pt x="0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1298575" y="2960688"/>
              <a:ext cx="20638" cy="65088"/>
            </a:xfrm>
            <a:custGeom>
              <a:avLst/>
              <a:gdLst/>
              <a:ahLst/>
              <a:cxnLst/>
              <a:rect l="l" t="t" r="r" b="b"/>
              <a:pathLst>
                <a:path w="12" h="38" extrusionOk="0">
                  <a:moveTo>
                    <a:pt x="12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26"/>
                    <a:pt x="2" y="13"/>
                    <a:pt x="0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2"/>
                    <a:pt x="12" y="25"/>
                    <a:pt x="12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1169988" y="2730500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29" y="36"/>
                  </a:moveTo>
                  <a:cubicBezTo>
                    <a:pt x="20" y="26"/>
                    <a:pt x="10" y="16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9"/>
                    <a:pt x="27" y="19"/>
                    <a:pt x="36" y="30"/>
                  </a:cubicBezTo>
                  <a:lnTo>
                    <a:pt x="29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979488" y="2646363"/>
              <a:ext cx="173037" cy="76200"/>
            </a:xfrm>
            <a:custGeom>
              <a:avLst/>
              <a:gdLst/>
              <a:ahLst/>
              <a:cxnLst/>
              <a:rect l="l" t="t" r="r" b="b"/>
              <a:pathLst>
                <a:path w="103" h="45" extrusionOk="0">
                  <a:moveTo>
                    <a:pt x="97" y="45"/>
                  </a:moveTo>
                  <a:cubicBezTo>
                    <a:pt x="69" y="25"/>
                    <a:pt x="35" y="13"/>
                    <a:pt x="0" y="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8" y="4"/>
                    <a:pt x="73" y="17"/>
                    <a:pt x="103" y="37"/>
                  </a:cubicBezTo>
                  <a:lnTo>
                    <a:pt x="97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860425" y="2643188"/>
              <a:ext cx="79375" cy="23812"/>
            </a:xfrm>
            <a:custGeom>
              <a:avLst/>
              <a:gdLst/>
              <a:ahLst/>
              <a:cxnLst/>
              <a:rect l="l" t="t" r="r" b="b"/>
              <a:pathLst>
                <a:path w="47" h="14" extrusionOk="0">
                  <a:moveTo>
                    <a:pt x="2" y="14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5" y="2"/>
                    <a:pt x="31" y="0"/>
                    <a:pt x="47" y="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32" y="10"/>
                    <a:pt x="16" y="11"/>
                    <a:pt x="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576263" y="2673350"/>
              <a:ext cx="219075" cy="239712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9" y="142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20" y="77"/>
                    <a:pt x="66" y="26"/>
                    <a:pt x="126" y="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72" y="34"/>
                    <a:pt x="28" y="82"/>
                    <a:pt x="9" y="1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557213" y="2947988"/>
              <a:ext cx="23812" cy="77787"/>
            </a:xfrm>
            <a:custGeom>
              <a:avLst/>
              <a:gdLst/>
              <a:ahLst/>
              <a:cxnLst/>
              <a:rect l="l" t="t" r="r" b="b"/>
              <a:pathLst>
                <a:path w="14" h="46" extrusionOk="0">
                  <a:moveTo>
                    <a:pt x="1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30"/>
                    <a:pt x="2" y="15"/>
                    <a:pt x="5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16"/>
                    <a:pt x="10" y="31"/>
                    <a:pt x="1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576263" y="3135313"/>
              <a:ext cx="155575" cy="201613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87" y="120"/>
                  </a:moveTo>
                  <a:cubicBezTo>
                    <a:pt x="46" y="92"/>
                    <a:pt x="15" y="50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3" y="46"/>
                    <a:pt x="53" y="85"/>
                    <a:pt x="92" y="112"/>
                  </a:cubicBezTo>
                  <a:lnTo>
                    <a:pt x="87" y="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777875" y="3354388"/>
              <a:ext cx="53975" cy="33338"/>
            </a:xfrm>
            <a:custGeom>
              <a:avLst/>
              <a:gdLst/>
              <a:ahLst/>
              <a:cxnLst/>
              <a:rect l="l" t="t" r="r" b="b"/>
              <a:pathLst>
                <a:path w="32" h="20" extrusionOk="0">
                  <a:moveTo>
                    <a:pt x="29" y="20"/>
                  </a:moveTo>
                  <a:cubicBezTo>
                    <a:pt x="19" y="17"/>
                    <a:pt x="9" y="13"/>
                    <a:pt x="0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4"/>
                    <a:pt x="22" y="8"/>
                    <a:pt x="32" y="11"/>
                  </a:cubicBezTo>
                  <a:lnTo>
                    <a:pt x="29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A3590379-4034-0C54-9B2E-3600C2F58CD4}"/>
              </a:ext>
            </a:extLst>
          </p:cNvPr>
          <p:cNvSpPr/>
          <p:nvPr/>
        </p:nvSpPr>
        <p:spPr>
          <a:xfrm>
            <a:off x="455333" y="1125821"/>
            <a:ext cx="3858441" cy="35863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 u="sng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Q-TECH</a:t>
            </a:r>
          </a:p>
          <a:p>
            <a:pPr algn="ctr"/>
            <a:endParaRPr lang="en-US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Rev Market Share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: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6% in 2022 (as per Yole report).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Products: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Ultra- thin camera modules, Optical Image Stabilization camera, Smartwatch camera and many more.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Specialization: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Mobile camera modules and high-end products like fingerprint sensor.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Sales: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400K units sold in 2023 </a:t>
            </a:r>
            <a:r>
              <a:rPr lang="en-US" sz="800">
                <a:solidFill>
                  <a:schemeClr val="bg1">
                    <a:lumMod val="10000"/>
                  </a:schemeClr>
                </a:solidFill>
                <a:ea typeface="+mn-lt"/>
                <a:cs typeface="+mn-lt"/>
              </a:rPr>
              <a:t>(mobile camera)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Vision for 2024: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Increase camera module sales with Korean phone brands, Invest in periscope optical zoom and iOS optical products.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Investment Strategy: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Increase partnerships with Automotive Industry manufacturers in China.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7860A1-DF8B-DA03-FAB1-EDDFE33AD4AF}"/>
              </a:ext>
            </a:extLst>
          </p:cNvPr>
          <p:cNvSpPr/>
          <p:nvPr/>
        </p:nvSpPr>
        <p:spPr>
          <a:xfrm>
            <a:off x="4919200" y="1112667"/>
            <a:ext cx="3858441" cy="35863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 u="sng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SAMSUNG ELECTRO-MECHANICS</a:t>
            </a:r>
          </a:p>
          <a:p>
            <a:pPr algn="ctr"/>
            <a:endParaRPr lang="en-US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Rev Market Share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: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10% in 2022 (as per Yole report).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Products: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Wide camera, Ultra-wide camera, Tele camera and many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Specialization: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Complete camera module line up for Automotive ADAS and Autonomous driving.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Sales: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360M units sold in 2023 </a:t>
            </a:r>
            <a:r>
              <a:rPr lang="en-US" sz="800">
                <a:solidFill>
                  <a:schemeClr val="bg1">
                    <a:lumMod val="10000"/>
                  </a:schemeClr>
                </a:solidFill>
                <a:ea typeface="+mn-lt"/>
                <a:cs typeface="+mn-lt"/>
              </a:rPr>
              <a:t>(automobile camera)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Vision for 2024: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Mass production of automotive camera modules equipped with water repellent and heating functions.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Investment Strategy:</a:t>
            </a: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</a:rPr>
              <a:t>Supplier of camera modules to Tesla's Model 3 sedan, Model S sedan, Model X SUV and Model Y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2"/>
          <p:cNvSpPr txBox="1">
            <a:spLocks noGrp="1"/>
          </p:cNvSpPr>
          <p:nvPr>
            <p:ph type="title"/>
          </p:nvPr>
        </p:nvSpPr>
        <p:spPr>
          <a:xfrm>
            <a:off x="4722774" y="2192750"/>
            <a:ext cx="4265778" cy="23089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2"/>
                </a:solidFill>
                <a:latin typeface="Georgia" panose="02040502050405020303" pitchFamily="18" charset="0"/>
              </a:rPr>
              <a:t>Competitor Analysis</a:t>
            </a:r>
            <a:endParaRPr b="1">
              <a:solidFill>
                <a:schemeClr val="lt2"/>
              </a:solidFill>
              <a:latin typeface="Georgia" panose="02040502050405020303" pitchFamily="18" charset="0"/>
            </a:endParaRPr>
          </a:p>
        </p:txBody>
      </p:sp>
      <p:sp>
        <p:nvSpPr>
          <p:cNvPr id="1276" name="Google Shape;1276;p32"/>
          <p:cNvSpPr txBox="1">
            <a:spLocks noGrp="1"/>
          </p:cNvSpPr>
          <p:nvPr>
            <p:ph type="title" idx="2"/>
          </p:nvPr>
        </p:nvSpPr>
        <p:spPr>
          <a:xfrm>
            <a:off x="4722775" y="1324063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eorgia" panose="02040502050405020303" pitchFamily="18" charset="0"/>
              </a:rPr>
              <a:t>06</a:t>
            </a:r>
            <a:endParaRPr b="1">
              <a:latin typeface="Georgia" panose="02040502050405020303" pitchFamily="18" charset="0"/>
            </a:endParaRPr>
          </a:p>
        </p:txBody>
      </p:sp>
      <p:grpSp>
        <p:nvGrpSpPr>
          <p:cNvPr id="1278" name="Google Shape;1278;p32"/>
          <p:cNvGrpSpPr/>
          <p:nvPr/>
        </p:nvGrpSpPr>
        <p:grpSpPr>
          <a:xfrm>
            <a:off x="237431" y="4128937"/>
            <a:ext cx="951612" cy="950150"/>
            <a:chOff x="422275" y="2508250"/>
            <a:chExt cx="1033462" cy="1031875"/>
          </a:xfrm>
        </p:grpSpPr>
        <p:sp>
          <p:nvSpPr>
            <p:cNvPr id="1279" name="Google Shape;1279;p32"/>
            <p:cNvSpPr/>
            <p:nvPr/>
          </p:nvSpPr>
          <p:spPr>
            <a:xfrm>
              <a:off x="422275" y="3025775"/>
              <a:ext cx="84138" cy="217488"/>
            </a:xfrm>
            <a:custGeom>
              <a:avLst/>
              <a:gdLst/>
              <a:ahLst/>
              <a:cxnLst/>
              <a:rect l="l" t="t" r="r" b="b"/>
              <a:pathLst>
                <a:path w="49" h="129" extrusionOk="0">
                  <a:moveTo>
                    <a:pt x="29" y="129"/>
                  </a:moveTo>
                  <a:cubicBezTo>
                    <a:pt x="10" y="88"/>
                    <a:pt x="0" y="45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1"/>
                    <a:pt x="32" y="82"/>
                    <a:pt x="49" y="119"/>
                  </a:cubicBezTo>
                  <a:lnTo>
                    <a:pt x="29" y="12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32"/>
            <p:cNvSpPr/>
            <p:nvPr/>
          </p:nvSpPr>
          <p:spPr>
            <a:xfrm>
              <a:off x="509588" y="3287713"/>
              <a:ext cx="176213" cy="174625"/>
            </a:xfrm>
            <a:custGeom>
              <a:avLst/>
              <a:gdLst/>
              <a:ahLst/>
              <a:cxnLst/>
              <a:rect l="l" t="t" r="r" b="b"/>
              <a:pathLst>
                <a:path w="105" h="103" extrusionOk="0">
                  <a:moveTo>
                    <a:pt x="93" y="103"/>
                  </a:moveTo>
                  <a:cubicBezTo>
                    <a:pt x="56" y="80"/>
                    <a:pt x="24" y="49"/>
                    <a:pt x="0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41" y="34"/>
                    <a:pt x="71" y="63"/>
                    <a:pt x="105" y="84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32"/>
            <p:cNvSpPr/>
            <p:nvPr/>
          </p:nvSpPr>
          <p:spPr>
            <a:xfrm>
              <a:off x="728663" y="3460750"/>
              <a:ext cx="96838" cy="65087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52" y="39"/>
                  </a:moveTo>
                  <a:cubicBezTo>
                    <a:pt x="34" y="34"/>
                    <a:pt x="17" y="28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5" y="7"/>
                    <a:pt x="41" y="12"/>
                    <a:pt x="58" y="16"/>
                  </a:cubicBezTo>
                  <a:lnTo>
                    <a:pt x="52" y="3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32"/>
            <p:cNvSpPr/>
            <p:nvPr/>
          </p:nvSpPr>
          <p:spPr>
            <a:xfrm>
              <a:off x="874713" y="3465513"/>
              <a:ext cx="260350" cy="74612"/>
            </a:xfrm>
            <a:custGeom>
              <a:avLst/>
              <a:gdLst/>
              <a:ahLst/>
              <a:cxnLst/>
              <a:rect l="l" t="t" r="r" b="b"/>
              <a:pathLst>
                <a:path w="154" h="44" extrusionOk="0">
                  <a:moveTo>
                    <a:pt x="38" y="44"/>
                  </a:moveTo>
                  <a:cubicBezTo>
                    <a:pt x="25" y="44"/>
                    <a:pt x="13" y="44"/>
                    <a:pt x="0" y="4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5" y="21"/>
                    <a:pt x="26" y="22"/>
                    <a:pt x="38" y="22"/>
                  </a:cubicBezTo>
                  <a:cubicBezTo>
                    <a:pt x="75" y="22"/>
                    <a:pt x="111" y="14"/>
                    <a:pt x="145" y="0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17" y="37"/>
                    <a:pt x="78" y="44"/>
                    <a:pt x="38" y="4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32"/>
            <p:cNvSpPr/>
            <p:nvPr/>
          </p:nvSpPr>
          <p:spPr>
            <a:xfrm>
              <a:off x="1198563" y="3281363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12" y="104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33" y="63"/>
                    <a:pt x="63" y="34"/>
                    <a:pt x="84" y="0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80" y="49"/>
                    <a:pt x="49" y="81"/>
                    <a:pt x="12" y="10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32"/>
            <p:cNvSpPr/>
            <p:nvPr/>
          </p:nvSpPr>
          <p:spPr>
            <a:xfrm>
              <a:off x="1406525" y="2925763"/>
              <a:ext cx="49212" cy="198437"/>
            </a:xfrm>
            <a:custGeom>
              <a:avLst/>
              <a:gdLst/>
              <a:ahLst/>
              <a:cxnLst/>
              <a:rect l="l" t="t" r="r" b="b"/>
              <a:pathLst>
                <a:path w="29" h="118" extrusionOk="0">
                  <a:moveTo>
                    <a:pt x="23" y="118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4" y="95"/>
                    <a:pt x="6" y="77"/>
                    <a:pt x="6" y="59"/>
                  </a:cubicBezTo>
                  <a:cubicBezTo>
                    <a:pt x="6" y="40"/>
                    <a:pt x="4" y="22"/>
                    <a:pt x="0" y="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19"/>
                    <a:pt x="29" y="39"/>
                    <a:pt x="29" y="59"/>
                  </a:cubicBezTo>
                  <a:cubicBezTo>
                    <a:pt x="29" y="78"/>
                    <a:pt x="27" y="98"/>
                    <a:pt x="23" y="118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32"/>
            <p:cNvSpPr/>
            <p:nvPr/>
          </p:nvSpPr>
          <p:spPr>
            <a:xfrm>
              <a:off x="1219200" y="2606675"/>
              <a:ext cx="198437" cy="242888"/>
            </a:xfrm>
            <a:custGeom>
              <a:avLst/>
              <a:gdLst/>
              <a:ahLst/>
              <a:cxnLst/>
              <a:rect l="l" t="t" r="r" b="b"/>
              <a:pathLst>
                <a:path w="118" h="144" extrusionOk="0">
                  <a:moveTo>
                    <a:pt x="97" y="144"/>
                  </a:moveTo>
                  <a:cubicBezTo>
                    <a:pt x="77" y="94"/>
                    <a:pt x="44" y="51"/>
                    <a:pt x="0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1" y="35"/>
                    <a:pt x="97" y="81"/>
                    <a:pt x="118" y="135"/>
                  </a:cubicBezTo>
                  <a:lnTo>
                    <a:pt x="97" y="144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32"/>
            <p:cNvSpPr/>
            <p:nvPr/>
          </p:nvSpPr>
          <p:spPr>
            <a:xfrm>
              <a:off x="877888" y="2508250"/>
              <a:ext cx="315913" cy="101600"/>
            </a:xfrm>
            <a:custGeom>
              <a:avLst/>
              <a:gdLst/>
              <a:ahLst/>
              <a:cxnLst/>
              <a:rect l="l" t="t" r="r" b="b"/>
              <a:pathLst>
                <a:path w="187" h="60" extrusionOk="0">
                  <a:moveTo>
                    <a:pt x="176" y="60"/>
                  </a:moveTo>
                  <a:cubicBezTo>
                    <a:pt x="134" y="36"/>
                    <a:pt x="85" y="23"/>
                    <a:pt x="36" y="23"/>
                  </a:cubicBezTo>
                  <a:cubicBezTo>
                    <a:pt x="25" y="23"/>
                    <a:pt x="14" y="23"/>
                    <a:pt x="3" y="2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89" y="0"/>
                    <a:pt x="142" y="14"/>
                    <a:pt x="187" y="40"/>
                  </a:cubicBezTo>
                  <a:lnTo>
                    <a:pt x="176" y="60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32"/>
            <p:cNvSpPr/>
            <p:nvPr/>
          </p:nvSpPr>
          <p:spPr>
            <a:xfrm>
              <a:off x="665163" y="2522538"/>
              <a:ext cx="160337" cy="95250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12" y="57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8" y="21"/>
                    <a:pt x="58" y="8"/>
                    <a:pt x="89" y="0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65" y="30"/>
                    <a:pt x="38" y="41"/>
                    <a:pt x="12" y="57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32"/>
            <p:cNvSpPr/>
            <p:nvPr/>
          </p:nvSpPr>
          <p:spPr>
            <a:xfrm>
              <a:off x="431800" y="2651125"/>
              <a:ext cx="177800" cy="284163"/>
            </a:xfrm>
            <a:custGeom>
              <a:avLst/>
              <a:gdLst/>
              <a:ahLst/>
              <a:cxnLst/>
              <a:rect l="l" t="t" r="r" b="b"/>
              <a:pathLst>
                <a:path w="106" h="169" extrusionOk="0">
                  <a:moveTo>
                    <a:pt x="23" y="169"/>
                  </a:moveTo>
                  <a:cubicBezTo>
                    <a:pt x="0" y="165"/>
                    <a:pt x="0" y="165"/>
                    <a:pt x="0" y="165"/>
                  </a:cubicBezTo>
                  <a:cubicBezTo>
                    <a:pt x="12" y="101"/>
                    <a:pt x="43" y="44"/>
                    <a:pt x="90" y="0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63" y="57"/>
                    <a:pt x="34" y="110"/>
                    <a:pt x="23" y="169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32"/>
            <p:cNvSpPr/>
            <p:nvPr/>
          </p:nvSpPr>
          <p:spPr>
            <a:xfrm>
              <a:off x="520700" y="3173413"/>
              <a:ext cx="111125" cy="15240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52" y="90"/>
                  </a:moveTo>
                  <a:cubicBezTo>
                    <a:pt x="29" y="66"/>
                    <a:pt x="12" y="38"/>
                    <a:pt x="0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9" y="28"/>
                    <a:pt x="45" y="55"/>
                    <a:pt x="66" y="77"/>
                  </a:cubicBezTo>
                  <a:lnTo>
                    <a:pt x="52" y="90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32"/>
            <p:cNvSpPr/>
            <p:nvPr/>
          </p:nvSpPr>
          <p:spPr>
            <a:xfrm>
              <a:off x="649288" y="3340100"/>
              <a:ext cx="290512" cy="131762"/>
            </a:xfrm>
            <a:custGeom>
              <a:avLst/>
              <a:gdLst/>
              <a:ahLst/>
              <a:cxnLst/>
              <a:rect l="l" t="t" r="r" b="b"/>
              <a:pathLst>
                <a:path w="172" h="78" extrusionOk="0">
                  <a:moveTo>
                    <a:pt x="172" y="78"/>
                  </a:moveTo>
                  <a:cubicBezTo>
                    <a:pt x="109" y="78"/>
                    <a:pt x="48" y="55"/>
                    <a:pt x="0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7" y="38"/>
                    <a:pt x="113" y="59"/>
                    <a:pt x="172" y="59"/>
                  </a:cubicBezTo>
                  <a:lnTo>
                    <a:pt x="172" y="7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32"/>
            <p:cNvSpPr/>
            <p:nvPr/>
          </p:nvSpPr>
          <p:spPr>
            <a:xfrm>
              <a:off x="1025525" y="3335338"/>
              <a:ext cx="207963" cy="127000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4" y="75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41" y="48"/>
                    <a:pt x="80" y="28"/>
                    <a:pt x="112" y="0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90" y="45"/>
                    <a:pt x="49" y="66"/>
                    <a:pt x="4" y="7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32"/>
            <p:cNvSpPr/>
            <p:nvPr/>
          </p:nvSpPr>
          <p:spPr>
            <a:xfrm>
              <a:off x="1246188" y="3165475"/>
              <a:ext cx="112712" cy="160337"/>
            </a:xfrm>
            <a:custGeom>
              <a:avLst/>
              <a:gdLst/>
              <a:ahLst/>
              <a:cxnLst/>
              <a:rect l="l" t="t" r="r" b="b"/>
              <a:pathLst>
                <a:path w="67" h="95" extrusionOk="0">
                  <a:moveTo>
                    <a:pt x="14" y="9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2" y="58"/>
                    <a:pt x="38" y="30"/>
                    <a:pt x="49" y="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56" y="39"/>
                    <a:pt x="37" y="69"/>
                    <a:pt x="14" y="9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32"/>
            <p:cNvSpPr/>
            <p:nvPr/>
          </p:nvSpPr>
          <p:spPr>
            <a:xfrm>
              <a:off x="1341438" y="2919413"/>
              <a:ext cx="44450" cy="182562"/>
            </a:xfrm>
            <a:custGeom>
              <a:avLst/>
              <a:gdLst/>
              <a:ahLst/>
              <a:cxnLst/>
              <a:rect l="l" t="t" r="r" b="b"/>
              <a:pathLst>
                <a:path w="26" h="109" extrusionOk="0">
                  <a:moveTo>
                    <a:pt x="22" y="109"/>
                  </a:moveTo>
                  <a:cubicBezTo>
                    <a:pt x="3" y="106"/>
                    <a:pt x="3" y="106"/>
                    <a:pt x="3" y="106"/>
                  </a:cubicBezTo>
                  <a:cubicBezTo>
                    <a:pt x="6" y="92"/>
                    <a:pt x="7" y="77"/>
                    <a:pt x="7" y="63"/>
                  </a:cubicBezTo>
                  <a:cubicBezTo>
                    <a:pt x="7" y="43"/>
                    <a:pt x="5" y="23"/>
                    <a:pt x="0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20"/>
                    <a:pt x="26" y="41"/>
                    <a:pt x="26" y="63"/>
                  </a:cubicBezTo>
                  <a:cubicBezTo>
                    <a:pt x="26" y="78"/>
                    <a:pt x="25" y="94"/>
                    <a:pt x="22" y="109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32"/>
            <p:cNvSpPr/>
            <p:nvPr/>
          </p:nvSpPr>
          <p:spPr>
            <a:xfrm>
              <a:off x="1244600" y="2720975"/>
              <a:ext cx="112712" cy="155575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49" y="92"/>
                  </a:moveTo>
                  <a:cubicBezTo>
                    <a:pt x="38" y="63"/>
                    <a:pt x="21" y="36"/>
                    <a:pt x="0" y="1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7" y="25"/>
                    <a:pt x="55" y="54"/>
                    <a:pt x="67" y="85"/>
                  </a:cubicBezTo>
                  <a:lnTo>
                    <a:pt x="49" y="92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32"/>
            <p:cNvSpPr/>
            <p:nvPr/>
          </p:nvSpPr>
          <p:spPr>
            <a:xfrm>
              <a:off x="1030288" y="2587625"/>
              <a:ext cx="192087" cy="115887"/>
            </a:xfrm>
            <a:custGeom>
              <a:avLst/>
              <a:gdLst/>
              <a:ahLst/>
              <a:cxnLst/>
              <a:rect l="l" t="t" r="r" b="b"/>
              <a:pathLst>
                <a:path w="114" h="68" extrusionOk="0">
                  <a:moveTo>
                    <a:pt x="102" y="68"/>
                  </a:moveTo>
                  <a:cubicBezTo>
                    <a:pt x="72" y="44"/>
                    <a:pt x="37" y="27"/>
                    <a:pt x="0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4" y="9"/>
                    <a:pt x="82" y="27"/>
                    <a:pt x="114" y="53"/>
                  </a:cubicBezTo>
                  <a:lnTo>
                    <a:pt x="102" y="6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32"/>
            <p:cNvSpPr/>
            <p:nvPr/>
          </p:nvSpPr>
          <p:spPr>
            <a:xfrm>
              <a:off x="706438" y="2576513"/>
              <a:ext cx="276225" cy="92075"/>
            </a:xfrm>
            <a:custGeom>
              <a:avLst/>
              <a:gdLst/>
              <a:ahLst/>
              <a:cxnLst/>
              <a:rect l="l" t="t" r="r" b="b"/>
              <a:pathLst>
                <a:path w="164" h="55" extrusionOk="0">
                  <a:moveTo>
                    <a:pt x="10" y="55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42" y="14"/>
                    <a:pt x="89" y="0"/>
                    <a:pt x="138" y="0"/>
                  </a:cubicBezTo>
                  <a:cubicBezTo>
                    <a:pt x="146" y="0"/>
                    <a:pt x="155" y="1"/>
                    <a:pt x="164" y="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54" y="20"/>
                    <a:pt x="146" y="20"/>
                    <a:pt x="138" y="20"/>
                  </a:cubicBezTo>
                  <a:cubicBezTo>
                    <a:pt x="93" y="20"/>
                    <a:pt x="49" y="32"/>
                    <a:pt x="10" y="5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32"/>
            <p:cNvSpPr/>
            <p:nvPr/>
          </p:nvSpPr>
          <p:spPr>
            <a:xfrm>
              <a:off x="523875" y="2673350"/>
              <a:ext cx="155575" cy="195263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18" y="115"/>
                  </a:moveTo>
                  <a:cubicBezTo>
                    <a:pt x="0" y="108"/>
                    <a:pt x="0" y="108"/>
                    <a:pt x="0" y="108"/>
                  </a:cubicBezTo>
                  <a:cubicBezTo>
                    <a:pt x="17" y="66"/>
                    <a:pt x="45" y="29"/>
                    <a:pt x="81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59" y="41"/>
                    <a:pt x="34" y="76"/>
                    <a:pt x="18" y="11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32"/>
            <p:cNvSpPr/>
            <p:nvPr/>
          </p:nvSpPr>
          <p:spPr>
            <a:xfrm>
              <a:off x="492125" y="2916238"/>
              <a:ext cx="44450" cy="211138"/>
            </a:xfrm>
            <a:custGeom>
              <a:avLst/>
              <a:gdLst/>
              <a:ahLst/>
              <a:cxnLst/>
              <a:rect l="l" t="t" r="r" b="b"/>
              <a:pathLst>
                <a:path w="26" h="125" extrusionOk="0">
                  <a:moveTo>
                    <a:pt x="7" y="125"/>
                  </a:moveTo>
                  <a:cubicBezTo>
                    <a:pt x="2" y="105"/>
                    <a:pt x="0" y="84"/>
                    <a:pt x="0" y="64"/>
                  </a:cubicBezTo>
                  <a:cubicBezTo>
                    <a:pt x="0" y="42"/>
                    <a:pt x="2" y="21"/>
                    <a:pt x="7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1" y="24"/>
                    <a:pt x="19" y="44"/>
                    <a:pt x="19" y="64"/>
                  </a:cubicBezTo>
                  <a:cubicBezTo>
                    <a:pt x="19" y="83"/>
                    <a:pt x="21" y="102"/>
                    <a:pt x="25" y="121"/>
                  </a:cubicBezTo>
                  <a:lnTo>
                    <a:pt x="7" y="125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32"/>
            <p:cNvSpPr/>
            <p:nvPr/>
          </p:nvSpPr>
          <p:spPr>
            <a:xfrm>
              <a:off x="939800" y="3117850"/>
              <a:ext cx="366713" cy="287337"/>
            </a:xfrm>
            <a:custGeom>
              <a:avLst/>
              <a:gdLst/>
              <a:ahLst/>
              <a:cxnLst/>
              <a:rect l="l" t="t" r="r" b="b"/>
              <a:pathLst>
                <a:path w="218" h="170" extrusionOk="0">
                  <a:moveTo>
                    <a:pt x="0" y="17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98" y="161"/>
                    <a:pt x="183" y="95"/>
                    <a:pt x="209" y="0"/>
                  </a:cubicBezTo>
                  <a:cubicBezTo>
                    <a:pt x="218" y="3"/>
                    <a:pt x="218" y="3"/>
                    <a:pt x="218" y="3"/>
                  </a:cubicBezTo>
                  <a:cubicBezTo>
                    <a:pt x="192" y="101"/>
                    <a:pt x="102" y="170"/>
                    <a:pt x="0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32"/>
            <p:cNvSpPr/>
            <p:nvPr/>
          </p:nvSpPr>
          <p:spPr>
            <a:xfrm>
              <a:off x="1298575" y="2960688"/>
              <a:ext cx="20638" cy="65088"/>
            </a:xfrm>
            <a:custGeom>
              <a:avLst/>
              <a:gdLst/>
              <a:ahLst/>
              <a:cxnLst/>
              <a:rect l="l" t="t" r="r" b="b"/>
              <a:pathLst>
                <a:path w="12" h="38" extrusionOk="0">
                  <a:moveTo>
                    <a:pt x="12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26"/>
                    <a:pt x="2" y="13"/>
                    <a:pt x="0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2"/>
                    <a:pt x="12" y="25"/>
                    <a:pt x="12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32"/>
            <p:cNvSpPr/>
            <p:nvPr/>
          </p:nvSpPr>
          <p:spPr>
            <a:xfrm>
              <a:off x="1169988" y="2730500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29" y="36"/>
                  </a:moveTo>
                  <a:cubicBezTo>
                    <a:pt x="20" y="26"/>
                    <a:pt x="10" y="16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9"/>
                    <a:pt x="27" y="19"/>
                    <a:pt x="36" y="30"/>
                  </a:cubicBezTo>
                  <a:lnTo>
                    <a:pt x="29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32"/>
            <p:cNvSpPr/>
            <p:nvPr/>
          </p:nvSpPr>
          <p:spPr>
            <a:xfrm>
              <a:off x="979488" y="2646363"/>
              <a:ext cx="173037" cy="76200"/>
            </a:xfrm>
            <a:custGeom>
              <a:avLst/>
              <a:gdLst/>
              <a:ahLst/>
              <a:cxnLst/>
              <a:rect l="l" t="t" r="r" b="b"/>
              <a:pathLst>
                <a:path w="103" h="45" extrusionOk="0">
                  <a:moveTo>
                    <a:pt x="97" y="45"/>
                  </a:moveTo>
                  <a:cubicBezTo>
                    <a:pt x="69" y="25"/>
                    <a:pt x="35" y="13"/>
                    <a:pt x="0" y="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8" y="4"/>
                    <a:pt x="73" y="17"/>
                    <a:pt x="103" y="37"/>
                  </a:cubicBezTo>
                  <a:lnTo>
                    <a:pt x="97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32"/>
            <p:cNvSpPr/>
            <p:nvPr/>
          </p:nvSpPr>
          <p:spPr>
            <a:xfrm>
              <a:off x="860425" y="2643188"/>
              <a:ext cx="79375" cy="23812"/>
            </a:xfrm>
            <a:custGeom>
              <a:avLst/>
              <a:gdLst/>
              <a:ahLst/>
              <a:cxnLst/>
              <a:rect l="l" t="t" r="r" b="b"/>
              <a:pathLst>
                <a:path w="47" h="14" extrusionOk="0">
                  <a:moveTo>
                    <a:pt x="2" y="14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5" y="2"/>
                    <a:pt x="31" y="0"/>
                    <a:pt x="47" y="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32" y="10"/>
                    <a:pt x="16" y="11"/>
                    <a:pt x="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32"/>
            <p:cNvSpPr/>
            <p:nvPr/>
          </p:nvSpPr>
          <p:spPr>
            <a:xfrm>
              <a:off x="576263" y="2673350"/>
              <a:ext cx="219075" cy="239712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9" y="142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20" y="77"/>
                    <a:pt x="66" y="26"/>
                    <a:pt x="126" y="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72" y="34"/>
                    <a:pt x="28" y="82"/>
                    <a:pt x="9" y="1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32"/>
            <p:cNvSpPr/>
            <p:nvPr/>
          </p:nvSpPr>
          <p:spPr>
            <a:xfrm>
              <a:off x="557213" y="2947988"/>
              <a:ext cx="23812" cy="77787"/>
            </a:xfrm>
            <a:custGeom>
              <a:avLst/>
              <a:gdLst/>
              <a:ahLst/>
              <a:cxnLst/>
              <a:rect l="l" t="t" r="r" b="b"/>
              <a:pathLst>
                <a:path w="14" h="46" extrusionOk="0">
                  <a:moveTo>
                    <a:pt x="1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30"/>
                    <a:pt x="2" y="15"/>
                    <a:pt x="5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16"/>
                    <a:pt x="10" y="31"/>
                    <a:pt x="1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32"/>
            <p:cNvSpPr/>
            <p:nvPr/>
          </p:nvSpPr>
          <p:spPr>
            <a:xfrm>
              <a:off x="576263" y="3135313"/>
              <a:ext cx="155575" cy="201613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87" y="120"/>
                  </a:moveTo>
                  <a:cubicBezTo>
                    <a:pt x="46" y="92"/>
                    <a:pt x="15" y="50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3" y="46"/>
                    <a:pt x="53" y="85"/>
                    <a:pt x="92" y="112"/>
                  </a:cubicBezTo>
                  <a:lnTo>
                    <a:pt x="87" y="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32"/>
            <p:cNvSpPr/>
            <p:nvPr/>
          </p:nvSpPr>
          <p:spPr>
            <a:xfrm>
              <a:off x="777875" y="3354388"/>
              <a:ext cx="53975" cy="33338"/>
            </a:xfrm>
            <a:custGeom>
              <a:avLst/>
              <a:gdLst/>
              <a:ahLst/>
              <a:cxnLst/>
              <a:rect l="l" t="t" r="r" b="b"/>
              <a:pathLst>
                <a:path w="32" h="20" extrusionOk="0">
                  <a:moveTo>
                    <a:pt x="29" y="20"/>
                  </a:moveTo>
                  <a:cubicBezTo>
                    <a:pt x="19" y="17"/>
                    <a:pt x="9" y="13"/>
                    <a:pt x="0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4"/>
                    <a:pt x="22" y="8"/>
                    <a:pt x="32" y="11"/>
                  </a:cubicBezTo>
                  <a:lnTo>
                    <a:pt x="29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8" name="Google Shape;1308;p32"/>
          <p:cNvGrpSpPr/>
          <p:nvPr/>
        </p:nvGrpSpPr>
        <p:grpSpPr>
          <a:xfrm>
            <a:off x="-11475" y="-184363"/>
            <a:ext cx="1449389" cy="1447800"/>
            <a:chOff x="5502275" y="4098925"/>
            <a:chExt cx="1449389" cy="1447800"/>
          </a:xfrm>
        </p:grpSpPr>
        <p:sp>
          <p:nvSpPr>
            <p:cNvPr id="1309" name="Google Shape;1309;p32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32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32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32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32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32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32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32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Picture Placeholder 4" descr="A close-up of a camera lens&#10;&#10;Description automatically generated">
            <a:extLst>
              <a:ext uri="{FF2B5EF4-FFF2-40B4-BE49-F238E27FC236}">
                <a16:creationId xmlns:a16="http://schemas.microsoft.com/office/drawing/2014/main" id="{2D0FF091-3608-9E08-CEFE-C0E537F066F3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7949" r="17949"/>
          <a:stretch>
            <a:fillRect/>
          </a:stretch>
        </p:blipFill>
        <p:spPr>
          <a:xfrm>
            <a:off x="155448" y="548990"/>
            <a:ext cx="3473700" cy="4064400"/>
          </a:xfrm>
        </p:spPr>
      </p:pic>
    </p:spTree>
    <p:extLst>
      <p:ext uri="{BB962C8B-B14F-4D97-AF65-F5344CB8AC3E}">
        <p14:creationId xmlns:p14="http://schemas.microsoft.com/office/powerpoint/2010/main" val="2443156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Georgia" panose="02040502050405020303" pitchFamily="18" charset="0"/>
              </a:rPr>
              <a:t>COMPETITORS</a:t>
            </a:r>
            <a:endParaRPr sz="3200" b="1">
              <a:latin typeface="Georgia" panose="02040502050405020303" pitchFamily="18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349CA1E-654E-F325-EF2E-0C3C935B78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6054748"/>
              </p:ext>
            </p:extLst>
          </p:nvPr>
        </p:nvGraphicFramePr>
        <p:xfrm>
          <a:off x="720000" y="1000087"/>
          <a:ext cx="7791702" cy="3434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97EC8040-16BB-871E-2FFD-22F234BDE91D}"/>
              </a:ext>
            </a:extLst>
          </p:cNvPr>
          <p:cNvSpPr/>
          <p:nvPr/>
        </p:nvSpPr>
        <p:spPr>
          <a:xfrm>
            <a:off x="825499" y="4434417"/>
            <a:ext cx="7598833" cy="34572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>
                    <a:lumMod val="10000"/>
                  </a:schemeClr>
                </a:solidFill>
                <a:cs typeface="Arial"/>
              </a:rPr>
              <a:t>All the above companies have been either acquired or separated, showing high volatility</a:t>
            </a:r>
            <a:endParaRPr lang="en-US">
              <a:solidFill>
                <a:schemeClr val="bg1">
                  <a:lumMod val="1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41"/>
          <p:cNvSpPr txBox="1">
            <a:spLocks noGrp="1"/>
          </p:cNvSpPr>
          <p:nvPr>
            <p:ph type="title"/>
          </p:nvPr>
        </p:nvSpPr>
        <p:spPr>
          <a:xfrm>
            <a:off x="202966" y="356174"/>
            <a:ext cx="8191226" cy="6214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eorgia" panose="02040502050405020303" pitchFamily="18" charset="0"/>
              </a:rPr>
              <a:t>COMPETITOR ANALYSIS</a:t>
            </a:r>
            <a:endParaRPr b="1">
              <a:latin typeface="Georgia" panose="02040502050405020303" pitchFamily="18" charset="0"/>
            </a:endParaRPr>
          </a:p>
        </p:txBody>
      </p:sp>
      <p:sp>
        <p:nvSpPr>
          <p:cNvPr id="1453" name="Google Shape;1453;p41"/>
          <p:cNvSpPr/>
          <p:nvPr/>
        </p:nvSpPr>
        <p:spPr>
          <a:xfrm>
            <a:off x="202966" y="1105499"/>
            <a:ext cx="2000738" cy="3796109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b="0">
              <a:solidFill>
                <a:schemeClr val="bg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4" name="Google Shape;1453;p41">
            <a:extLst>
              <a:ext uri="{FF2B5EF4-FFF2-40B4-BE49-F238E27FC236}">
                <a16:creationId xmlns:a16="http://schemas.microsoft.com/office/drawing/2014/main" id="{299DDED8-CE66-9CAA-49E1-5179090F94BB}"/>
              </a:ext>
            </a:extLst>
          </p:cNvPr>
          <p:cNvSpPr/>
          <p:nvPr/>
        </p:nvSpPr>
        <p:spPr>
          <a:xfrm>
            <a:off x="2403683" y="1105500"/>
            <a:ext cx="2000738" cy="3796108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453;p41">
            <a:extLst>
              <a:ext uri="{FF2B5EF4-FFF2-40B4-BE49-F238E27FC236}">
                <a16:creationId xmlns:a16="http://schemas.microsoft.com/office/drawing/2014/main" id="{FA6217FF-4AF3-825C-F3A3-EEF9E02436B8}"/>
              </a:ext>
            </a:extLst>
          </p:cNvPr>
          <p:cNvSpPr/>
          <p:nvPr/>
        </p:nvSpPr>
        <p:spPr>
          <a:xfrm>
            <a:off x="4683542" y="1105500"/>
            <a:ext cx="2005848" cy="3796108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453;p41">
            <a:extLst>
              <a:ext uri="{FF2B5EF4-FFF2-40B4-BE49-F238E27FC236}">
                <a16:creationId xmlns:a16="http://schemas.microsoft.com/office/drawing/2014/main" id="{A595B03A-8686-03D2-2511-F0148A77D3BF}"/>
              </a:ext>
            </a:extLst>
          </p:cNvPr>
          <p:cNvSpPr/>
          <p:nvPr/>
        </p:nvSpPr>
        <p:spPr>
          <a:xfrm>
            <a:off x="6968511" y="1105500"/>
            <a:ext cx="2005848" cy="3796108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7269EA8F-030F-ECB0-84E2-C967ABB77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52" y="1170736"/>
            <a:ext cx="1328166" cy="8531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5720E5-B5B7-2DEA-78FB-0D0ADBDFA548}"/>
              </a:ext>
            </a:extLst>
          </p:cNvPr>
          <p:cNvSpPr txBox="1"/>
          <p:nvPr/>
        </p:nvSpPr>
        <p:spPr>
          <a:xfrm>
            <a:off x="202966" y="2066544"/>
            <a:ext cx="2000738" cy="28931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Subsidiary of Jenoptik AG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HQ: Wedel, Germany</a:t>
            </a:r>
            <a:endParaRPr lang="en-US" b="0">
              <a:solidFill>
                <a:schemeClr val="bg1"/>
              </a:solidFill>
              <a:latin typeface="Roboto"/>
              <a:ea typeface="Roboto"/>
              <a:cs typeface="Robot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Development and production of lenses and camera modules</a:t>
            </a:r>
            <a:endParaRPr lang="en-US" b="0">
              <a:solidFill>
                <a:schemeClr val="bg1"/>
              </a:solidFill>
              <a:latin typeface="Roboto"/>
              <a:ea typeface="Roboto"/>
              <a:cs typeface="Roboto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Revenue in 2022: $1 billion</a:t>
            </a:r>
            <a:r>
              <a:rPr lang="en-US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 </a:t>
            </a:r>
            <a:r>
              <a:rPr lang="en-US" b="0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 </a:t>
            </a:r>
            <a:r>
              <a:rPr lang="en-US" sz="1000" b="0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(entire company)</a:t>
            </a:r>
            <a:endParaRPr lang="en-US" sz="1000" b="0">
              <a:solidFill>
                <a:schemeClr val="bg1"/>
              </a:solidFill>
              <a:latin typeface="Roboto"/>
              <a:ea typeface="Roboto"/>
              <a:cs typeface="Robot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10 products for camera module testing</a:t>
            </a:r>
            <a:endParaRPr lang="en-US" b="0">
              <a:solidFill>
                <a:schemeClr val="bg1"/>
              </a:solidFill>
              <a:latin typeface="Roboto"/>
              <a:ea typeface="Roboto"/>
              <a:cs typeface="Roboto"/>
            </a:endParaRPr>
          </a:p>
          <a:p>
            <a:endParaRPr lang="en-US"/>
          </a:p>
        </p:txBody>
      </p:sp>
      <p:pic>
        <p:nvPicPr>
          <p:cNvPr id="9" name="Picture 8" descr="A logo with a red and black design&#10;&#10;Description automatically generated with medium confidence">
            <a:extLst>
              <a:ext uri="{FF2B5EF4-FFF2-40B4-BE49-F238E27FC236}">
                <a16:creationId xmlns:a16="http://schemas.microsoft.com/office/drawing/2014/main" id="{851A31AB-98A9-5344-C8BD-A640AEE394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0280" y="1164688"/>
            <a:ext cx="1465960" cy="8531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79120D4-65E9-84F0-3EE1-85884F0E223C}"/>
              </a:ext>
            </a:extLst>
          </p:cNvPr>
          <p:cNvSpPr txBox="1"/>
          <p:nvPr/>
        </p:nvSpPr>
        <p:spPr>
          <a:xfrm>
            <a:off x="2425124" y="2066544"/>
            <a:ext cx="2035335" cy="283154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err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  <a:sym typeface="Actor"/>
              </a:rPr>
              <a:t>AEi</a:t>
            </a:r>
            <a:r>
              <a:rPr lang="en-US" sz="1400" b="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  <a:sym typeface="Actor"/>
              </a:rPr>
              <a:t> is now ASMPT </a:t>
            </a:r>
            <a:r>
              <a:rPr lang="en-US" sz="1400" b="0" err="1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  <a:sym typeface="Actor"/>
              </a:rPr>
              <a:t>AEi</a:t>
            </a:r>
            <a:endParaRPr lang="en-US" sz="1400" b="0" err="1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  <a:sym typeface="Actor"/>
              </a:rPr>
              <a:t>HQ: Billerica, MA</a:t>
            </a:r>
            <a:endParaRPr lang="en-US" sz="1400" b="0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  <a:sym typeface="Actor"/>
              </a:rPr>
              <a:t>Leading global supplier of HW &amp; SW solutions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  <a:sym typeface="Actor"/>
              </a:rPr>
              <a:t>Revenue in 2022: $2.47 billion </a:t>
            </a:r>
            <a:r>
              <a:rPr lang="en-US" sz="1000" b="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  <a:sym typeface="Actor"/>
              </a:rPr>
              <a:t>(entire company)</a:t>
            </a:r>
            <a:endParaRPr lang="en-US" sz="1000" b="0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>
                <a:solidFill>
                  <a:schemeClr val="bg1">
                    <a:lumMod val="10000"/>
                  </a:schemeClr>
                </a:solidFill>
                <a:latin typeface="Roboto"/>
                <a:ea typeface="Roboto"/>
                <a:cs typeface="Roboto"/>
                <a:sym typeface="Actor"/>
              </a:rPr>
              <a:t>1 camera module test equipment which does 100% testing</a:t>
            </a:r>
            <a:endParaRPr lang="en-US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11" name="Picture 10" descr="A colorful logo with black text&#10;&#10;Description automatically generated">
            <a:extLst>
              <a:ext uri="{FF2B5EF4-FFF2-40B4-BE49-F238E27FC236}">
                <a16:creationId xmlns:a16="http://schemas.microsoft.com/office/drawing/2014/main" id="{92B79FA1-441D-14F2-7D31-4F85EFD925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6114" y="1164688"/>
            <a:ext cx="1060704" cy="8531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858237-FEDC-CC82-30C7-01396F069057}"/>
              </a:ext>
            </a:extLst>
          </p:cNvPr>
          <p:cNvSpPr txBox="1"/>
          <p:nvPr/>
        </p:nvSpPr>
        <p:spPr>
          <a:xfrm>
            <a:off x="4739580" y="2066544"/>
            <a:ext cx="2000738" cy="28931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DXOMARK separated from </a:t>
            </a:r>
            <a:r>
              <a:rPr lang="en-US" err="1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DxOLabs</a:t>
            </a:r>
            <a:r>
              <a:rPr lang="en-US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 in 2017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Roboto"/>
                <a:ea typeface="Roboto"/>
                <a:cs typeface="Roboto"/>
              </a:rPr>
              <a:t>HQ: </a:t>
            </a:r>
            <a:r>
              <a:rPr lang="en-US" err="1">
                <a:solidFill>
                  <a:schemeClr val="bg1"/>
                </a:solidFill>
                <a:latin typeface="Roboto"/>
                <a:ea typeface="Roboto"/>
                <a:cs typeface="Roboto"/>
              </a:rPr>
              <a:t>Billancourt</a:t>
            </a:r>
            <a:r>
              <a:rPr lang="en-US">
                <a:solidFill>
                  <a:schemeClr val="bg1"/>
                </a:solidFill>
                <a:latin typeface="Roboto"/>
                <a:ea typeface="Roboto"/>
                <a:cs typeface="Roboto"/>
              </a:rPr>
              <a:t>, France</a:t>
            </a:r>
            <a:endParaRPr lang="en-US">
              <a:solidFill>
                <a:schemeClr val="bg1"/>
              </a:solidFill>
              <a:latin typeface="Roboto"/>
              <a:ea typeface="Roboto"/>
              <a:cs typeface="Roboto"/>
              <a:sym typeface="Actor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Specializes in testing and optimizing digital imaging devices</a:t>
            </a:r>
            <a:endParaRPr lang="en-US">
              <a:solidFill>
                <a:schemeClr val="bg1"/>
              </a:solidFill>
              <a:latin typeface="Roboto"/>
              <a:ea typeface="Roboto"/>
              <a:cs typeface="Roboto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Roboto"/>
                <a:ea typeface="Roboto"/>
                <a:cs typeface="Roboto"/>
                <a:sym typeface="Actor"/>
              </a:rPr>
              <a:t>Test and tune smartphone and standalone cameras as per requirement </a:t>
            </a:r>
            <a:endParaRPr lang="en-US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3" name="Picture 12" descr="A blue and white logo&#10;&#10;Description automatically generated">
            <a:extLst>
              <a:ext uri="{FF2B5EF4-FFF2-40B4-BE49-F238E27FC236}">
                <a16:creationId xmlns:a16="http://schemas.microsoft.com/office/drawing/2014/main" id="{1A5601CE-7A4B-1FB1-D576-7B8666296AC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000" r="29530"/>
          <a:stretch/>
        </p:blipFill>
        <p:spPr>
          <a:xfrm>
            <a:off x="7259411" y="1164688"/>
            <a:ext cx="1424048" cy="85311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1CB6B7D-46DA-249B-9533-849BCCA0AF9B}"/>
              </a:ext>
            </a:extLst>
          </p:cNvPr>
          <p:cNvSpPr txBox="1"/>
          <p:nvPr/>
        </p:nvSpPr>
        <p:spPr>
          <a:xfrm>
            <a:off x="6904504" y="2066543"/>
            <a:ext cx="217548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Core Optics - subsidiary of the Coretec Group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HQ: North Carolina, US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Specializes in CCM technology for smartphones and automotive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Provide a comprehensive system for camera module production and testing</a:t>
            </a:r>
            <a:endParaRPr lang="en-US" sz="1400" b="0">
              <a:solidFill>
                <a:schemeClr val="bg1">
                  <a:lumMod val="1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ctor"/>
            </a:endParaRPr>
          </a:p>
        </p:txBody>
      </p:sp>
    </p:spTree>
    <p:extLst>
      <p:ext uri="{BB962C8B-B14F-4D97-AF65-F5344CB8AC3E}">
        <p14:creationId xmlns:p14="http://schemas.microsoft.com/office/powerpoint/2010/main" val="507426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41"/>
          <p:cNvSpPr txBox="1">
            <a:spLocks noGrp="1"/>
          </p:cNvSpPr>
          <p:nvPr>
            <p:ph type="title"/>
          </p:nvPr>
        </p:nvSpPr>
        <p:spPr>
          <a:xfrm>
            <a:off x="202966" y="356174"/>
            <a:ext cx="8191226" cy="6214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 ANALYSIS – Products Offered</a:t>
            </a:r>
            <a:endParaRPr/>
          </a:p>
        </p:txBody>
      </p:sp>
      <p:sp>
        <p:nvSpPr>
          <p:cNvPr id="1453" name="Google Shape;1453;p41"/>
          <p:cNvSpPr/>
          <p:nvPr/>
        </p:nvSpPr>
        <p:spPr>
          <a:xfrm>
            <a:off x="202966" y="1105500"/>
            <a:ext cx="2000738" cy="290003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b="0">
              <a:solidFill>
                <a:schemeClr val="bg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4" name="Google Shape;1453;p41">
            <a:extLst>
              <a:ext uri="{FF2B5EF4-FFF2-40B4-BE49-F238E27FC236}">
                <a16:creationId xmlns:a16="http://schemas.microsoft.com/office/drawing/2014/main" id="{299DDED8-CE66-9CAA-49E1-5179090F94BB}"/>
              </a:ext>
            </a:extLst>
          </p:cNvPr>
          <p:cNvSpPr/>
          <p:nvPr/>
        </p:nvSpPr>
        <p:spPr>
          <a:xfrm>
            <a:off x="2403683" y="1105500"/>
            <a:ext cx="2000738" cy="290003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453;p41">
            <a:extLst>
              <a:ext uri="{FF2B5EF4-FFF2-40B4-BE49-F238E27FC236}">
                <a16:creationId xmlns:a16="http://schemas.microsoft.com/office/drawing/2014/main" id="{FA6217FF-4AF3-825C-F3A3-EEF9E02436B8}"/>
              </a:ext>
            </a:extLst>
          </p:cNvPr>
          <p:cNvSpPr/>
          <p:nvPr/>
        </p:nvSpPr>
        <p:spPr>
          <a:xfrm>
            <a:off x="4683542" y="1105500"/>
            <a:ext cx="2005848" cy="290003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453;p41">
            <a:extLst>
              <a:ext uri="{FF2B5EF4-FFF2-40B4-BE49-F238E27FC236}">
                <a16:creationId xmlns:a16="http://schemas.microsoft.com/office/drawing/2014/main" id="{A595B03A-8686-03D2-2511-F0148A77D3BF}"/>
              </a:ext>
            </a:extLst>
          </p:cNvPr>
          <p:cNvSpPr/>
          <p:nvPr/>
        </p:nvSpPr>
        <p:spPr>
          <a:xfrm>
            <a:off x="6968511" y="1105500"/>
            <a:ext cx="2005848" cy="290003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7269EA8F-030F-ECB0-84E2-C967ABB77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52" y="1170736"/>
            <a:ext cx="1328166" cy="8531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5720E5-B5B7-2DEA-78FB-0D0ADBDFA548}"/>
              </a:ext>
            </a:extLst>
          </p:cNvPr>
          <p:cNvSpPr txBox="1"/>
          <p:nvPr/>
        </p:nvSpPr>
        <p:spPr>
          <a:xfrm>
            <a:off x="187831" y="2066543"/>
            <a:ext cx="20007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End-of-line test system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Temperature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Position and Tilt of focus plane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Light requirement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Optical target projectors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Image quality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Measurement certification software</a:t>
            </a:r>
          </a:p>
        </p:txBody>
      </p:sp>
      <p:pic>
        <p:nvPicPr>
          <p:cNvPr id="9" name="Picture 8" descr="A logo with a red and black design&#10;&#10;Description automatically generated with medium confidence">
            <a:extLst>
              <a:ext uri="{FF2B5EF4-FFF2-40B4-BE49-F238E27FC236}">
                <a16:creationId xmlns:a16="http://schemas.microsoft.com/office/drawing/2014/main" id="{851A31AB-98A9-5344-C8BD-A640AEE394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0280" y="1164688"/>
            <a:ext cx="1465960" cy="8531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79120D4-65E9-84F0-3EE1-85884F0E223C}"/>
              </a:ext>
            </a:extLst>
          </p:cNvPr>
          <p:cNvSpPr txBox="1"/>
          <p:nvPr/>
        </p:nvSpPr>
        <p:spPr>
          <a:xfrm>
            <a:off x="2425124" y="2066544"/>
            <a:ext cx="20353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Post-Cure Test system for 100% testing - All ADAS camera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Image quality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Intrinsic Parameter Calibration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PCT </a:t>
            </a:r>
            <a:r>
              <a:rPr lang="en-US" sz="1200" err="1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FlexTest</a:t>
            </a: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 Software for customizing test configurations</a:t>
            </a:r>
            <a:endParaRPr lang="en-US" sz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1" name="Picture 10" descr="A colorful logo with black text&#10;&#10;Description automatically generated">
            <a:extLst>
              <a:ext uri="{FF2B5EF4-FFF2-40B4-BE49-F238E27FC236}">
                <a16:creationId xmlns:a16="http://schemas.microsoft.com/office/drawing/2014/main" id="{92B79FA1-441D-14F2-7D31-4F85EFD925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6114" y="1164688"/>
            <a:ext cx="1060704" cy="8531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858237-FEDC-CC82-30C7-01396F069057}"/>
              </a:ext>
            </a:extLst>
          </p:cNvPr>
          <p:cNvSpPr txBox="1"/>
          <p:nvPr/>
        </p:nvSpPr>
        <p:spPr>
          <a:xfrm>
            <a:off x="4739580" y="2066544"/>
            <a:ext cx="20007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Image Quality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Texture preservation and noise evaluation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Color amplitude and intensity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A software to test image quality related to sensors, lens and ISP evaluation</a:t>
            </a:r>
            <a:endParaRPr lang="en-US" sz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3" name="Picture 12" descr="A blue and white logo&#10;&#10;Description automatically generated">
            <a:extLst>
              <a:ext uri="{FF2B5EF4-FFF2-40B4-BE49-F238E27FC236}">
                <a16:creationId xmlns:a16="http://schemas.microsoft.com/office/drawing/2014/main" id="{1A5601CE-7A4B-1FB1-D576-7B8666296AC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000" r="29530"/>
          <a:stretch/>
        </p:blipFill>
        <p:spPr>
          <a:xfrm>
            <a:off x="7259411" y="1164688"/>
            <a:ext cx="1424048" cy="85311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1CB6B7D-46DA-249B-9533-849BCCA0AF9B}"/>
              </a:ext>
            </a:extLst>
          </p:cNvPr>
          <p:cNvSpPr txBox="1"/>
          <p:nvPr/>
        </p:nvSpPr>
        <p:spPr>
          <a:xfrm>
            <a:off x="6973621" y="2066543"/>
            <a:ext cx="20007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b="0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CCM Development Kit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Focus Tester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b="0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Active Alignment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Full Auto solution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b="0">
                <a:solidFill>
                  <a:schemeClr val="bg1">
                    <a:lumMod val="1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ctor"/>
              </a:rPr>
              <a:t>Final Tester – Electrical test, Image test, Defocusing  AF function</a:t>
            </a:r>
          </a:p>
        </p:txBody>
      </p:sp>
      <p:sp>
        <p:nvSpPr>
          <p:cNvPr id="2" name="Google Shape;1453;p41">
            <a:extLst>
              <a:ext uri="{FF2B5EF4-FFF2-40B4-BE49-F238E27FC236}">
                <a16:creationId xmlns:a16="http://schemas.microsoft.com/office/drawing/2014/main" id="{A1BB0D7F-E931-B756-D299-E03A7D9CE0D4}"/>
              </a:ext>
            </a:extLst>
          </p:cNvPr>
          <p:cNvSpPr/>
          <p:nvPr/>
        </p:nvSpPr>
        <p:spPr>
          <a:xfrm>
            <a:off x="202966" y="4048454"/>
            <a:ext cx="8771392" cy="861368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tx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b="0">
              <a:solidFill>
                <a:schemeClr val="bg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5EF0AB-2654-C223-E8D5-D33192B4E398}"/>
              </a:ext>
            </a:extLst>
          </p:cNvPr>
          <p:cNvSpPr txBox="1"/>
          <p:nvPr/>
        </p:nvSpPr>
        <p:spPr>
          <a:xfrm>
            <a:off x="376198" y="4060536"/>
            <a:ext cx="83916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HIOKI E.E Corporation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Electrical manufacturing industry providing electrical testing and measurement instruments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Products provided – Automatic testing equipment, data recording equipment, electronic measuring instruments, field measuring instruments and Camera module testing system</a:t>
            </a:r>
          </a:p>
        </p:txBody>
      </p:sp>
    </p:spTree>
    <p:extLst>
      <p:ext uri="{BB962C8B-B14F-4D97-AF65-F5344CB8AC3E}">
        <p14:creationId xmlns:p14="http://schemas.microsoft.com/office/powerpoint/2010/main" val="1896605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30"/>
          <p:cNvSpPr txBox="1">
            <a:spLocks noGrp="1"/>
          </p:cNvSpPr>
          <p:nvPr>
            <p:ph type="title"/>
          </p:nvPr>
        </p:nvSpPr>
        <p:spPr>
          <a:xfrm>
            <a:off x="728249" y="1898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Georgia" panose="02040502050405020303" pitchFamily="18" charset="0"/>
              </a:rPr>
              <a:t>Agenda</a:t>
            </a:r>
            <a:endParaRPr sz="3200" b="1">
              <a:latin typeface="Georgia" panose="02040502050405020303" pitchFamily="18" charset="0"/>
            </a:endParaRPr>
          </a:p>
        </p:txBody>
      </p:sp>
      <p:sp>
        <p:nvSpPr>
          <p:cNvPr id="1162" name="Google Shape;1162;p30"/>
          <p:cNvSpPr txBox="1">
            <a:spLocks noGrp="1"/>
          </p:cNvSpPr>
          <p:nvPr>
            <p:ph type="title" idx="3"/>
          </p:nvPr>
        </p:nvSpPr>
        <p:spPr>
          <a:xfrm>
            <a:off x="720000" y="827504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01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3" name="Google Shape;1163;p30"/>
          <p:cNvSpPr txBox="1">
            <a:spLocks noGrp="1"/>
          </p:cNvSpPr>
          <p:nvPr>
            <p:ph type="title" idx="4"/>
          </p:nvPr>
        </p:nvSpPr>
        <p:spPr>
          <a:xfrm>
            <a:off x="726137" y="237980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04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4" name="Google Shape;1164;p30"/>
          <p:cNvSpPr txBox="1">
            <a:spLocks noGrp="1"/>
          </p:cNvSpPr>
          <p:nvPr>
            <p:ph type="title" idx="5"/>
          </p:nvPr>
        </p:nvSpPr>
        <p:spPr>
          <a:xfrm>
            <a:off x="720000" y="133807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02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5" name="Google Shape;1165;p30"/>
          <p:cNvSpPr txBox="1">
            <a:spLocks noGrp="1"/>
          </p:cNvSpPr>
          <p:nvPr>
            <p:ph type="title" idx="6"/>
          </p:nvPr>
        </p:nvSpPr>
        <p:spPr>
          <a:xfrm>
            <a:off x="720000" y="289500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05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6" name="Google Shape;1166;p30"/>
          <p:cNvSpPr txBox="1">
            <a:spLocks noGrp="1"/>
          </p:cNvSpPr>
          <p:nvPr>
            <p:ph type="title" idx="7"/>
          </p:nvPr>
        </p:nvSpPr>
        <p:spPr>
          <a:xfrm>
            <a:off x="720000" y="186375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03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7" name="Google Shape;1167;p30"/>
          <p:cNvSpPr txBox="1">
            <a:spLocks noGrp="1"/>
          </p:cNvSpPr>
          <p:nvPr>
            <p:ph type="title" idx="8"/>
          </p:nvPr>
        </p:nvSpPr>
        <p:spPr>
          <a:xfrm>
            <a:off x="720000" y="3410097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06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8" name="Google Shape;1168;p30"/>
          <p:cNvSpPr txBox="1">
            <a:spLocks noGrp="1"/>
          </p:cNvSpPr>
          <p:nvPr>
            <p:ph type="subTitle" idx="1"/>
          </p:nvPr>
        </p:nvSpPr>
        <p:spPr>
          <a:xfrm>
            <a:off x="1454700" y="832322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Executive Summary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9" name="Google Shape;1169;p30"/>
          <p:cNvSpPr txBox="1">
            <a:spLocks noGrp="1"/>
          </p:cNvSpPr>
          <p:nvPr>
            <p:ph type="subTitle" idx="9"/>
          </p:nvPr>
        </p:nvSpPr>
        <p:spPr>
          <a:xfrm>
            <a:off x="1454700" y="1333897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Business Case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70" name="Google Shape;1170;p30"/>
          <p:cNvSpPr txBox="1">
            <a:spLocks noGrp="1"/>
          </p:cNvSpPr>
          <p:nvPr>
            <p:ph type="subTitle" idx="13"/>
          </p:nvPr>
        </p:nvSpPr>
        <p:spPr>
          <a:xfrm>
            <a:off x="1454700" y="1858937"/>
            <a:ext cx="3390152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Market Forecast and TAM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71" name="Google Shape;1171;p30"/>
          <p:cNvSpPr txBox="1">
            <a:spLocks noGrp="1"/>
          </p:cNvSpPr>
          <p:nvPr>
            <p:ph type="subTitle" idx="14"/>
          </p:nvPr>
        </p:nvSpPr>
        <p:spPr>
          <a:xfrm>
            <a:off x="1454700" y="2379382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Market Drivers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72" name="Google Shape;1172;p30"/>
          <p:cNvSpPr txBox="1">
            <a:spLocks noGrp="1"/>
          </p:cNvSpPr>
          <p:nvPr>
            <p:ph type="subTitle" idx="15"/>
          </p:nvPr>
        </p:nvSpPr>
        <p:spPr>
          <a:xfrm>
            <a:off x="1454700" y="2888678"/>
            <a:ext cx="3390152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Target Customer Accounts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73" name="Google Shape;1173;p30"/>
          <p:cNvSpPr txBox="1">
            <a:spLocks noGrp="1"/>
          </p:cNvSpPr>
          <p:nvPr>
            <p:ph type="subTitle" idx="16"/>
          </p:nvPr>
        </p:nvSpPr>
        <p:spPr>
          <a:xfrm>
            <a:off x="1454700" y="3409123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Competitor Analysis</a:t>
            </a:r>
            <a:endParaRPr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175" name="Google Shape;1175;p30"/>
          <p:cNvGrpSpPr/>
          <p:nvPr/>
        </p:nvGrpSpPr>
        <p:grpSpPr>
          <a:xfrm>
            <a:off x="7980606" y="4154888"/>
            <a:ext cx="900146" cy="898301"/>
            <a:chOff x="1120775" y="368300"/>
            <a:chExt cx="744538" cy="742950"/>
          </a:xfrm>
        </p:grpSpPr>
        <p:sp>
          <p:nvSpPr>
            <p:cNvPr id="1176" name="Google Shape;1176;p30"/>
            <p:cNvSpPr/>
            <p:nvPr/>
          </p:nvSpPr>
          <p:spPr>
            <a:xfrm>
              <a:off x="1120775" y="739775"/>
              <a:ext cx="60325" cy="157163"/>
            </a:xfrm>
            <a:custGeom>
              <a:avLst/>
              <a:gdLst/>
              <a:ahLst/>
              <a:cxnLst/>
              <a:rect l="l" t="t" r="r" b="b"/>
              <a:pathLst>
                <a:path w="36" h="94" extrusionOk="0">
                  <a:moveTo>
                    <a:pt x="21" y="94"/>
                  </a:moveTo>
                  <a:cubicBezTo>
                    <a:pt x="7" y="64"/>
                    <a:pt x="0" y="33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30"/>
                    <a:pt x="23" y="59"/>
                    <a:pt x="36" y="87"/>
                  </a:cubicBezTo>
                  <a:lnTo>
                    <a:pt x="21" y="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p30"/>
            <p:cNvSpPr/>
            <p:nvPr/>
          </p:nvSpPr>
          <p:spPr>
            <a:xfrm>
              <a:off x="1184275" y="930275"/>
              <a:ext cx="127000" cy="125413"/>
            </a:xfrm>
            <a:custGeom>
              <a:avLst/>
              <a:gdLst/>
              <a:ahLst/>
              <a:cxnLst/>
              <a:rect l="l" t="t" r="r" b="b"/>
              <a:pathLst>
                <a:path w="76" h="75" extrusionOk="0">
                  <a:moveTo>
                    <a:pt x="67" y="75"/>
                  </a:moveTo>
                  <a:cubicBezTo>
                    <a:pt x="41" y="58"/>
                    <a:pt x="17" y="35"/>
                    <a:pt x="0" y="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0" y="24"/>
                    <a:pt x="51" y="45"/>
                    <a:pt x="76" y="61"/>
                  </a:cubicBezTo>
                  <a:lnTo>
                    <a:pt x="67" y="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8" name="Google Shape;1178;p30"/>
            <p:cNvSpPr/>
            <p:nvPr/>
          </p:nvSpPr>
          <p:spPr>
            <a:xfrm>
              <a:off x="1341438" y="1054100"/>
              <a:ext cx="69850" cy="46037"/>
            </a:xfrm>
            <a:custGeom>
              <a:avLst/>
              <a:gdLst/>
              <a:ahLst/>
              <a:cxnLst/>
              <a:rect l="l" t="t" r="r" b="b"/>
              <a:pathLst>
                <a:path w="41" h="27" extrusionOk="0">
                  <a:moveTo>
                    <a:pt x="37" y="27"/>
                  </a:moveTo>
                  <a:cubicBezTo>
                    <a:pt x="25" y="24"/>
                    <a:pt x="12" y="20"/>
                    <a:pt x="0" y="1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8" y="5"/>
                    <a:pt x="30" y="9"/>
                    <a:pt x="41" y="11"/>
                  </a:cubicBezTo>
                  <a:lnTo>
                    <a:pt x="37" y="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30"/>
            <p:cNvSpPr/>
            <p:nvPr/>
          </p:nvSpPr>
          <p:spPr>
            <a:xfrm>
              <a:off x="1447800" y="1057275"/>
              <a:ext cx="187325" cy="53975"/>
            </a:xfrm>
            <a:custGeom>
              <a:avLst/>
              <a:gdLst/>
              <a:ahLst/>
              <a:cxnLst/>
              <a:rect l="l" t="t" r="r" b="b"/>
              <a:pathLst>
                <a:path w="111" h="32" extrusionOk="0">
                  <a:moveTo>
                    <a:pt x="27" y="32"/>
                  </a:moveTo>
                  <a:cubicBezTo>
                    <a:pt x="18" y="32"/>
                    <a:pt x="9" y="31"/>
                    <a:pt x="0" y="3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0" y="15"/>
                    <a:pt x="18" y="15"/>
                    <a:pt x="27" y="15"/>
                  </a:cubicBezTo>
                  <a:cubicBezTo>
                    <a:pt x="54" y="15"/>
                    <a:pt x="80" y="10"/>
                    <a:pt x="104" y="0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84" y="26"/>
                    <a:pt x="56" y="32"/>
                    <a:pt x="27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30"/>
            <p:cNvSpPr/>
            <p:nvPr/>
          </p:nvSpPr>
          <p:spPr>
            <a:xfrm>
              <a:off x="1681163" y="923925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9" y="75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4" y="46"/>
                    <a:pt x="45" y="24"/>
                    <a:pt x="61" y="0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58" y="35"/>
                    <a:pt x="35" y="58"/>
                    <a:pt x="9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30"/>
            <p:cNvSpPr/>
            <p:nvPr/>
          </p:nvSpPr>
          <p:spPr>
            <a:xfrm>
              <a:off x="1830388" y="668338"/>
              <a:ext cx="34925" cy="142875"/>
            </a:xfrm>
            <a:custGeom>
              <a:avLst/>
              <a:gdLst/>
              <a:ahLst/>
              <a:cxnLst/>
              <a:rect l="l" t="t" r="r" b="b"/>
              <a:pathLst>
                <a:path w="20" h="85" extrusionOk="0">
                  <a:moveTo>
                    <a:pt x="16" y="8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" y="69"/>
                    <a:pt x="4" y="56"/>
                    <a:pt x="4" y="42"/>
                  </a:cubicBezTo>
                  <a:cubicBezTo>
                    <a:pt x="4" y="29"/>
                    <a:pt x="2" y="16"/>
                    <a:pt x="0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9" y="14"/>
                    <a:pt x="20" y="28"/>
                    <a:pt x="20" y="42"/>
                  </a:cubicBezTo>
                  <a:cubicBezTo>
                    <a:pt x="20" y="57"/>
                    <a:pt x="19" y="71"/>
                    <a:pt x="16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30"/>
            <p:cNvSpPr/>
            <p:nvPr/>
          </p:nvSpPr>
          <p:spPr>
            <a:xfrm>
              <a:off x="1695450" y="438150"/>
              <a:ext cx="144463" cy="174625"/>
            </a:xfrm>
            <a:custGeom>
              <a:avLst/>
              <a:gdLst/>
              <a:ahLst/>
              <a:cxnLst/>
              <a:rect l="l" t="t" r="r" b="b"/>
              <a:pathLst>
                <a:path w="85" h="103" extrusionOk="0">
                  <a:moveTo>
                    <a:pt x="70" y="103"/>
                  </a:moveTo>
                  <a:cubicBezTo>
                    <a:pt x="55" y="67"/>
                    <a:pt x="31" y="36"/>
                    <a:pt x="0" y="1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4" y="25"/>
                    <a:pt x="70" y="58"/>
                    <a:pt x="85" y="97"/>
                  </a:cubicBezTo>
                  <a:lnTo>
                    <a:pt x="70" y="1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30"/>
            <p:cNvSpPr/>
            <p:nvPr/>
          </p:nvSpPr>
          <p:spPr>
            <a:xfrm>
              <a:off x="1449388" y="368300"/>
              <a:ext cx="228600" cy="71438"/>
            </a:xfrm>
            <a:custGeom>
              <a:avLst/>
              <a:gdLst/>
              <a:ahLst/>
              <a:cxnLst/>
              <a:rect l="l" t="t" r="r" b="b"/>
              <a:pathLst>
                <a:path w="135" h="43" extrusionOk="0">
                  <a:moveTo>
                    <a:pt x="127" y="43"/>
                  </a:moveTo>
                  <a:cubicBezTo>
                    <a:pt x="96" y="26"/>
                    <a:pt x="61" y="16"/>
                    <a:pt x="26" y="16"/>
                  </a:cubicBezTo>
                  <a:cubicBezTo>
                    <a:pt x="18" y="16"/>
                    <a:pt x="10" y="17"/>
                    <a:pt x="2" y="1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9" y="0"/>
                    <a:pt x="17" y="0"/>
                    <a:pt x="26" y="0"/>
                  </a:cubicBezTo>
                  <a:cubicBezTo>
                    <a:pt x="64" y="0"/>
                    <a:pt x="102" y="10"/>
                    <a:pt x="135" y="29"/>
                  </a:cubicBezTo>
                  <a:lnTo>
                    <a:pt x="127" y="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30"/>
            <p:cNvSpPr/>
            <p:nvPr/>
          </p:nvSpPr>
          <p:spPr>
            <a:xfrm>
              <a:off x="1296988" y="377825"/>
              <a:ext cx="114300" cy="69850"/>
            </a:xfrm>
            <a:custGeom>
              <a:avLst/>
              <a:gdLst/>
              <a:ahLst/>
              <a:cxnLst/>
              <a:rect l="l" t="t" r="r" b="b"/>
              <a:pathLst>
                <a:path w="68" h="41" extrusionOk="0">
                  <a:moveTo>
                    <a:pt x="9" y="41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20" y="15"/>
                    <a:pt x="42" y="6"/>
                    <a:pt x="64" y="0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47" y="21"/>
                    <a:pt x="28" y="30"/>
                    <a:pt x="9" y="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30"/>
            <p:cNvSpPr/>
            <p:nvPr/>
          </p:nvSpPr>
          <p:spPr>
            <a:xfrm>
              <a:off x="1127125" y="468313"/>
              <a:ext cx="130175" cy="206375"/>
            </a:xfrm>
            <a:custGeom>
              <a:avLst/>
              <a:gdLst/>
              <a:ahLst/>
              <a:cxnLst/>
              <a:rect l="l" t="t" r="r" b="b"/>
              <a:pathLst>
                <a:path w="77" h="122" extrusionOk="0">
                  <a:moveTo>
                    <a:pt x="16" y="122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9" y="73"/>
                    <a:pt x="31" y="32"/>
                    <a:pt x="65" y="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45" y="42"/>
                    <a:pt x="24" y="80"/>
                    <a:pt x="16" y="1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30"/>
            <p:cNvSpPr/>
            <p:nvPr/>
          </p:nvSpPr>
          <p:spPr>
            <a:xfrm>
              <a:off x="1192213" y="847725"/>
              <a:ext cx="80963" cy="109538"/>
            </a:xfrm>
            <a:custGeom>
              <a:avLst/>
              <a:gdLst/>
              <a:ahLst/>
              <a:cxnLst/>
              <a:rect l="l" t="t" r="r" b="b"/>
              <a:pathLst>
                <a:path w="48" h="65" extrusionOk="0">
                  <a:moveTo>
                    <a:pt x="38" y="65"/>
                  </a:moveTo>
                  <a:cubicBezTo>
                    <a:pt x="21" y="47"/>
                    <a:pt x="9" y="27"/>
                    <a:pt x="0" y="5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21" y="21"/>
                    <a:pt x="33" y="39"/>
                    <a:pt x="48" y="56"/>
                  </a:cubicBezTo>
                  <a:lnTo>
                    <a:pt x="38" y="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30"/>
            <p:cNvSpPr/>
            <p:nvPr/>
          </p:nvSpPr>
          <p:spPr>
            <a:xfrm>
              <a:off x="1284288" y="966788"/>
              <a:ext cx="209550" cy="93663"/>
            </a:xfrm>
            <a:custGeom>
              <a:avLst/>
              <a:gdLst/>
              <a:ahLst/>
              <a:cxnLst/>
              <a:rect l="l" t="t" r="r" b="b"/>
              <a:pathLst>
                <a:path w="124" h="56" extrusionOk="0">
                  <a:moveTo>
                    <a:pt x="124" y="56"/>
                  </a:moveTo>
                  <a:cubicBezTo>
                    <a:pt x="78" y="56"/>
                    <a:pt x="34" y="40"/>
                    <a:pt x="0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1" y="28"/>
                    <a:pt x="82" y="43"/>
                    <a:pt x="124" y="43"/>
                  </a:cubicBezTo>
                  <a:lnTo>
                    <a:pt x="124" y="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30"/>
            <p:cNvSpPr/>
            <p:nvPr/>
          </p:nvSpPr>
          <p:spPr>
            <a:xfrm>
              <a:off x="1555750" y="963613"/>
              <a:ext cx="150813" cy="90488"/>
            </a:xfrm>
            <a:custGeom>
              <a:avLst/>
              <a:gdLst/>
              <a:ahLst/>
              <a:cxnLst/>
              <a:rect l="l" t="t" r="r" b="b"/>
              <a:pathLst>
                <a:path w="89" h="54" extrusionOk="0">
                  <a:moveTo>
                    <a:pt x="3" y="54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30" y="34"/>
                    <a:pt x="57" y="20"/>
                    <a:pt x="80" y="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65" y="32"/>
                    <a:pt x="35" y="47"/>
                    <a:pt x="3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30"/>
            <p:cNvSpPr/>
            <p:nvPr/>
          </p:nvSpPr>
          <p:spPr>
            <a:xfrm>
              <a:off x="1714500" y="839788"/>
              <a:ext cx="82550" cy="117475"/>
            </a:xfrm>
            <a:custGeom>
              <a:avLst/>
              <a:gdLst/>
              <a:ahLst/>
              <a:cxnLst/>
              <a:rect l="l" t="t" r="r" b="b"/>
              <a:pathLst>
                <a:path w="49" h="69" extrusionOk="0">
                  <a:moveTo>
                    <a:pt x="10" y="69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6" y="42"/>
                    <a:pt x="28" y="22"/>
                    <a:pt x="36" y="0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0" y="29"/>
                    <a:pt x="27" y="50"/>
                    <a:pt x="10" y="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30"/>
            <p:cNvSpPr/>
            <p:nvPr/>
          </p:nvSpPr>
          <p:spPr>
            <a:xfrm>
              <a:off x="1784350" y="663575"/>
              <a:ext cx="31750" cy="133350"/>
            </a:xfrm>
            <a:custGeom>
              <a:avLst/>
              <a:gdLst/>
              <a:ahLst/>
              <a:cxnLst/>
              <a:rect l="l" t="t" r="r" b="b"/>
              <a:pathLst>
                <a:path w="19" h="79" extrusionOk="0">
                  <a:moveTo>
                    <a:pt x="16" y="79"/>
                  </a:moveTo>
                  <a:cubicBezTo>
                    <a:pt x="2" y="77"/>
                    <a:pt x="2" y="77"/>
                    <a:pt x="2" y="77"/>
                  </a:cubicBezTo>
                  <a:cubicBezTo>
                    <a:pt x="4" y="66"/>
                    <a:pt x="5" y="56"/>
                    <a:pt x="5" y="45"/>
                  </a:cubicBezTo>
                  <a:cubicBezTo>
                    <a:pt x="5" y="31"/>
                    <a:pt x="4" y="17"/>
                    <a:pt x="0" y="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7" y="15"/>
                    <a:pt x="19" y="30"/>
                    <a:pt x="19" y="45"/>
                  </a:cubicBezTo>
                  <a:cubicBezTo>
                    <a:pt x="19" y="57"/>
                    <a:pt x="18" y="68"/>
                    <a:pt x="16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30"/>
            <p:cNvSpPr/>
            <p:nvPr/>
          </p:nvSpPr>
          <p:spPr>
            <a:xfrm>
              <a:off x="1714500" y="520700"/>
              <a:ext cx="80963" cy="112712"/>
            </a:xfrm>
            <a:custGeom>
              <a:avLst/>
              <a:gdLst/>
              <a:ahLst/>
              <a:cxnLst/>
              <a:rect l="l" t="t" r="r" b="b"/>
              <a:pathLst>
                <a:path w="48" h="66" extrusionOk="0">
                  <a:moveTo>
                    <a:pt x="35" y="66"/>
                  </a:moveTo>
                  <a:cubicBezTo>
                    <a:pt x="27" y="45"/>
                    <a:pt x="15" y="26"/>
                    <a:pt x="0" y="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6" y="18"/>
                    <a:pt x="39" y="39"/>
                    <a:pt x="48" y="61"/>
                  </a:cubicBezTo>
                  <a:lnTo>
                    <a:pt x="3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30"/>
            <p:cNvSpPr/>
            <p:nvPr/>
          </p:nvSpPr>
          <p:spPr>
            <a:xfrm>
              <a:off x="1558925" y="425450"/>
              <a:ext cx="139700" cy="82550"/>
            </a:xfrm>
            <a:custGeom>
              <a:avLst/>
              <a:gdLst/>
              <a:ahLst/>
              <a:cxnLst/>
              <a:rect l="l" t="t" r="r" b="b"/>
              <a:pathLst>
                <a:path w="82" h="49" extrusionOk="0">
                  <a:moveTo>
                    <a:pt x="73" y="49"/>
                  </a:moveTo>
                  <a:cubicBezTo>
                    <a:pt x="52" y="32"/>
                    <a:pt x="27" y="19"/>
                    <a:pt x="0" y="1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2" y="6"/>
                    <a:pt x="59" y="20"/>
                    <a:pt x="82" y="38"/>
                  </a:cubicBezTo>
                  <a:lnTo>
                    <a:pt x="73" y="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30"/>
            <p:cNvSpPr/>
            <p:nvPr/>
          </p:nvSpPr>
          <p:spPr>
            <a:xfrm>
              <a:off x="1327150" y="417513"/>
              <a:ext cx="198437" cy="66675"/>
            </a:xfrm>
            <a:custGeom>
              <a:avLst/>
              <a:gdLst/>
              <a:ahLst/>
              <a:cxnLst/>
              <a:rect l="l" t="t" r="r" b="b"/>
              <a:pathLst>
                <a:path w="118" h="40" extrusionOk="0">
                  <a:moveTo>
                    <a:pt x="7" y="4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30" y="10"/>
                    <a:pt x="64" y="0"/>
                    <a:pt x="99" y="0"/>
                  </a:cubicBezTo>
                  <a:cubicBezTo>
                    <a:pt x="105" y="0"/>
                    <a:pt x="111" y="0"/>
                    <a:pt x="118" y="1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1" y="14"/>
                    <a:pt x="105" y="14"/>
                    <a:pt x="99" y="14"/>
                  </a:cubicBezTo>
                  <a:cubicBezTo>
                    <a:pt x="66" y="14"/>
                    <a:pt x="35" y="23"/>
                    <a:pt x="7" y="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30"/>
            <p:cNvSpPr/>
            <p:nvPr/>
          </p:nvSpPr>
          <p:spPr>
            <a:xfrm>
              <a:off x="1195388" y="487363"/>
              <a:ext cx="111125" cy="138113"/>
            </a:xfrm>
            <a:custGeom>
              <a:avLst/>
              <a:gdLst/>
              <a:ahLst/>
              <a:cxnLst/>
              <a:rect l="l" t="t" r="r" b="b"/>
              <a:pathLst>
                <a:path w="66" h="82" extrusionOk="0">
                  <a:moveTo>
                    <a:pt x="12" y="82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2" y="47"/>
                    <a:pt x="32" y="20"/>
                    <a:pt x="58" y="0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43" y="29"/>
                    <a:pt x="24" y="54"/>
                    <a:pt x="12" y="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30"/>
            <p:cNvSpPr/>
            <p:nvPr/>
          </p:nvSpPr>
          <p:spPr>
            <a:xfrm>
              <a:off x="1171575" y="661988"/>
              <a:ext cx="31750" cy="152400"/>
            </a:xfrm>
            <a:custGeom>
              <a:avLst/>
              <a:gdLst/>
              <a:ahLst/>
              <a:cxnLst/>
              <a:rect l="l" t="t" r="r" b="b"/>
              <a:pathLst>
                <a:path w="19" h="91" extrusionOk="0">
                  <a:moveTo>
                    <a:pt x="5" y="91"/>
                  </a:moveTo>
                  <a:cubicBezTo>
                    <a:pt x="1" y="76"/>
                    <a:pt x="0" y="61"/>
                    <a:pt x="0" y="46"/>
                  </a:cubicBezTo>
                  <a:cubicBezTo>
                    <a:pt x="0" y="31"/>
                    <a:pt x="2" y="15"/>
                    <a:pt x="5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5" y="17"/>
                    <a:pt x="13" y="32"/>
                    <a:pt x="13" y="46"/>
                  </a:cubicBezTo>
                  <a:cubicBezTo>
                    <a:pt x="13" y="60"/>
                    <a:pt x="15" y="74"/>
                    <a:pt x="18" y="87"/>
                  </a:cubicBezTo>
                  <a:lnTo>
                    <a:pt x="5" y="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30"/>
            <p:cNvSpPr/>
            <p:nvPr/>
          </p:nvSpPr>
          <p:spPr>
            <a:xfrm>
              <a:off x="1493838" y="806450"/>
              <a:ext cx="265113" cy="207963"/>
            </a:xfrm>
            <a:custGeom>
              <a:avLst/>
              <a:gdLst/>
              <a:ahLst/>
              <a:cxnLst/>
              <a:rect l="l" t="t" r="r" b="b"/>
              <a:pathLst>
                <a:path w="157" h="123" extrusionOk="0">
                  <a:moveTo>
                    <a:pt x="0" y="123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70" y="116"/>
                    <a:pt x="132" y="68"/>
                    <a:pt x="150" y="0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38" y="73"/>
                    <a:pt x="73" y="123"/>
                    <a:pt x="0" y="1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30"/>
            <p:cNvSpPr/>
            <p:nvPr/>
          </p:nvSpPr>
          <p:spPr>
            <a:xfrm>
              <a:off x="1752600" y="693738"/>
              <a:ext cx="14288" cy="46037"/>
            </a:xfrm>
            <a:custGeom>
              <a:avLst/>
              <a:gdLst/>
              <a:ahLst/>
              <a:cxnLst/>
              <a:rect l="l" t="t" r="r" b="b"/>
              <a:pathLst>
                <a:path w="9" h="27" extrusionOk="0">
                  <a:moveTo>
                    <a:pt x="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3" y="19"/>
                    <a:pt x="2" y="10"/>
                    <a:pt x="0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9"/>
                    <a:pt x="9" y="18"/>
                    <a:pt x="9" y="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30"/>
            <p:cNvSpPr/>
            <p:nvPr/>
          </p:nvSpPr>
          <p:spPr>
            <a:xfrm>
              <a:off x="1658938" y="527050"/>
              <a:ext cx="46037" cy="44450"/>
            </a:xfrm>
            <a:custGeom>
              <a:avLst/>
              <a:gdLst/>
              <a:ahLst/>
              <a:cxnLst/>
              <a:rect l="l" t="t" r="r" b="b"/>
              <a:pathLst>
                <a:path w="27" h="27" extrusionOk="0">
                  <a:moveTo>
                    <a:pt x="21" y="27"/>
                  </a:moveTo>
                  <a:cubicBezTo>
                    <a:pt x="15" y="19"/>
                    <a:pt x="8" y="12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3" y="7"/>
                    <a:pt x="20" y="14"/>
                    <a:pt x="27" y="22"/>
                  </a:cubicBezTo>
                  <a:lnTo>
                    <a:pt x="21" y="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30"/>
            <p:cNvSpPr/>
            <p:nvPr/>
          </p:nvSpPr>
          <p:spPr>
            <a:xfrm>
              <a:off x="1524000" y="466725"/>
              <a:ext cx="123825" cy="55563"/>
            </a:xfrm>
            <a:custGeom>
              <a:avLst/>
              <a:gdLst/>
              <a:ahLst/>
              <a:cxnLst/>
              <a:rect l="l" t="t" r="r" b="b"/>
              <a:pathLst>
                <a:path w="73" h="33" extrusionOk="0">
                  <a:moveTo>
                    <a:pt x="70" y="33"/>
                  </a:moveTo>
                  <a:cubicBezTo>
                    <a:pt x="49" y="18"/>
                    <a:pt x="25" y="9"/>
                    <a:pt x="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3"/>
                    <a:pt x="52" y="12"/>
                    <a:pt x="73" y="27"/>
                  </a:cubicBezTo>
                  <a:lnTo>
                    <a:pt x="70" y="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30"/>
            <p:cNvSpPr/>
            <p:nvPr/>
          </p:nvSpPr>
          <p:spPr>
            <a:xfrm>
              <a:off x="1436688" y="465138"/>
              <a:ext cx="57150" cy="17463"/>
            </a:xfrm>
            <a:custGeom>
              <a:avLst/>
              <a:gdLst/>
              <a:ahLst/>
              <a:cxnLst/>
              <a:rect l="l" t="t" r="r" b="b"/>
              <a:pathLst>
                <a:path w="34" h="10" extrusionOk="0">
                  <a:moveTo>
                    <a:pt x="1" y="1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1" y="1"/>
                    <a:pt x="22" y="0"/>
                    <a:pt x="34" y="0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23" y="7"/>
                    <a:pt x="12" y="8"/>
                    <a:pt x="1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30"/>
            <p:cNvSpPr/>
            <p:nvPr/>
          </p:nvSpPr>
          <p:spPr>
            <a:xfrm>
              <a:off x="1231900" y="487363"/>
              <a:ext cx="158750" cy="173037"/>
            </a:xfrm>
            <a:custGeom>
              <a:avLst/>
              <a:gdLst/>
              <a:ahLst/>
              <a:cxnLst/>
              <a:rect l="l" t="t" r="r" b="b"/>
              <a:pathLst>
                <a:path w="94" h="102" extrusionOk="0">
                  <a:moveTo>
                    <a:pt x="6" y="102"/>
                  </a:moveTo>
                  <a:cubicBezTo>
                    <a:pt x="0" y="100"/>
                    <a:pt x="0" y="100"/>
                    <a:pt x="0" y="100"/>
                  </a:cubicBezTo>
                  <a:cubicBezTo>
                    <a:pt x="14" y="55"/>
                    <a:pt x="47" y="18"/>
                    <a:pt x="91" y="0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52" y="24"/>
                    <a:pt x="20" y="59"/>
                    <a:pt x="6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30"/>
            <p:cNvSpPr/>
            <p:nvPr/>
          </p:nvSpPr>
          <p:spPr>
            <a:xfrm>
              <a:off x="1219200" y="685800"/>
              <a:ext cx="15875" cy="53975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7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1" y="10"/>
                    <a:pt x="4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7" y="22"/>
                    <a:pt x="7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30"/>
            <p:cNvSpPr/>
            <p:nvPr/>
          </p:nvSpPr>
          <p:spPr>
            <a:xfrm>
              <a:off x="1231900" y="820738"/>
              <a:ext cx="111125" cy="144463"/>
            </a:xfrm>
            <a:custGeom>
              <a:avLst/>
              <a:gdLst/>
              <a:ahLst/>
              <a:cxnLst/>
              <a:rect l="l" t="t" r="r" b="b"/>
              <a:pathLst>
                <a:path w="66" h="86" extrusionOk="0">
                  <a:moveTo>
                    <a:pt x="62" y="86"/>
                  </a:moveTo>
                  <a:cubicBezTo>
                    <a:pt x="33" y="66"/>
                    <a:pt x="11" y="36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32"/>
                    <a:pt x="38" y="61"/>
                    <a:pt x="66" y="80"/>
                  </a:cubicBezTo>
                  <a:lnTo>
                    <a:pt x="62" y="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30"/>
            <p:cNvSpPr/>
            <p:nvPr/>
          </p:nvSpPr>
          <p:spPr>
            <a:xfrm>
              <a:off x="1377950" y="976313"/>
              <a:ext cx="38100" cy="25400"/>
            </a:xfrm>
            <a:custGeom>
              <a:avLst/>
              <a:gdLst/>
              <a:ahLst/>
              <a:cxnLst/>
              <a:rect l="l" t="t" r="r" b="b"/>
              <a:pathLst>
                <a:path w="23" h="15" extrusionOk="0">
                  <a:moveTo>
                    <a:pt x="21" y="15"/>
                  </a:moveTo>
                  <a:cubicBezTo>
                    <a:pt x="14" y="12"/>
                    <a:pt x="7" y="10"/>
                    <a:pt x="0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9" y="3"/>
                    <a:pt x="16" y="6"/>
                    <a:pt x="23" y="8"/>
                  </a:cubicBezTo>
                  <a:lnTo>
                    <a:pt x="2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30"/>
            <p:cNvSpPr/>
            <p:nvPr/>
          </p:nvSpPr>
          <p:spPr>
            <a:xfrm>
              <a:off x="1325563" y="739775"/>
              <a:ext cx="26988" cy="69850"/>
            </a:xfrm>
            <a:custGeom>
              <a:avLst/>
              <a:gdLst/>
              <a:ahLst/>
              <a:cxnLst/>
              <a:rect l="l" t="t" r="r" b="b"/>
              <a:pathLst>
                <a:path w="16" h="42" extrusionOk="0">
                  <a:moveTo>
                    <a:pt x="9" y="42"/>
                  </a:moveTo>
                  <a:cubicBezTo>
                    <a:pt x="3" y="29"/>
                    <a:pt x="0" y="15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4"/>
                    <a:pt x="11" y="27"/>
                    <a:pt x="16" y="39"/>
                  </a:cubicBezTo>
                  <a:lnTo>
                    <a:pt x="9" y="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30"/>
            <p:cNvSpPr/>
            <p:nvPr/>
          </p:nvSpPr>
          <p:spPr>
            <a:xfrm>
              <a:off x="1354138" y="825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0" y="34"/>
                  </a:moveTo>
                  <a:cubicBezTo>
                    <a:pt x="18" y="26"/>
                    <a:pt x="8" y="16"/>
                    <a:pt x="0" y="4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1"/>
                    <a:pt x="23" y="21"/>
                    <a:pt x="34" y="28"/>
                  </a:cubicBezTo>
                  <a:lnTo>
                    <a:pt x="30" y="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30"/>
            <p:cNvSpPr/>
            <p:nvPr/>
          </p:nvSpPr>
          <p:spPr>
            <a:xfrm>
              <a:off x="1423988" y="882650"/>
              <a:ext cx="33337" cy="20638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7" y="12"/>
                  </a:moveTo>
                  <a:cubicBezTo>
                    <a:pt x="11" y="11"/>
                    <a:pt x="6" y="9"/>
                    <a:pt x="0" y="6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8" y="2"/>
                    <a:pt x="14" y="4"/>
                    <a:pt x="19" y="5"/>
                  </a:cubicBezTo>
                  <a:lnTo>
                    <a:pt x="17" y="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30"/>
            <p:cNvSpPr/>
            <p:nvPr/>
          </p:nvSpPr>
          <p:spPr>
            <a:xfrm>
              <a:off x="1473200" y="884238"/>
              <a:ext cx="84138" cy="23812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12" y="14"/>
                  </a:moveTo>
                  <a:cubicBezTo>
                    <a:pt x="8" y="14"/>
                    <a:pt x="4" y="14"/>
                    <a:pt x="0" y="1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4" y="6"/>
                    <a:pt x="8" y="6"/>
                    <a:pt x="12" y="6"/>
                  </a:cubicBezTo>
                  <a:cubicBezTo>
                    <a:pt x="24" y="6"/>
                    <a:pt x="36" y="4"/>
                    <a:pt x="47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38" y="11"/>
                    <a:pt x="25" y="14"/>
                    <a:pt x="1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30"/>
            <p:cNvSpPr/>
            <p:nvPr/>
          </p:nvSpPr>
          <p:spPr>
            <a:xfrm>
              <a:off x="1577975" y="82391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4" y="3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" y="21"/>
                    <a:pt x="20" y="11"/>
                    <a:pt x="28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26" y="16"/>
                    <a:pt x="16" y="26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30"/>
            <p:cNvSpPr/>
            <p:nvPr/>
          </p:nvSpPr>
          <p:spPr>
            <a:xfrm>
              <a:off x="1646238" y="706438"/>
              <a:ext cx="14288" cy="65088"/>
            </a:xfrm>
            <a:custGeom>
              <a:avLst/>
              <a:gdLst/>
              <a:ahLst/>
              <a:cxnLst/>
              <a:rect l="l" t="t" r="r" b="b"/>
              <a:pathLst>
                <a:path w="9" h="38" extrusionOk="0">
                  <a:moveTo>
                    <a:pt x="8" y="38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1" y="31"/>
                    <a:pt x="2" y="25"/>
                    <a:pt x="2" y="19"/>
                  </a:cubicBezTo>
                  <a:cubicBezTo>
                    <a:pt x="2" y="13"/>
                    <a:pt x="1" y="7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6"/>
                    <a:pt x="9" y="13"/>
                    <a:pt x="9" y="19"/>
                  </a:cubicBezTo>
                  <a:cubicBezTo>
                    <a:pt x="9" y="26"/>
                    <a:pt x="9" y="32"/>
                    <a:pt x="8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30"/>
            <p:cNvSpPr/>
            <p:nvPr/>
          </p:nvSpPr>
          <p:spPr>
            <a:xfrm>
              <a:off x="1584325" y="603250"/>
              <a:ext cx="66675" cy="77787"/>
            </a:xfrm>
            <a:custGeom>
              <a:avLst/>
              <a:gdLst/>
              <a:ahLst/>
              <a:cxnLst/>
              <a:rect l="l" t="t" r="r" b="b"/>
              <a:pathLst>
                <a:path w="39" h="46" extrusionOk="0">
                  <a:moveTo>
                    <a:pt x="32" y="46"/>
                  </a:moveTo>
                  <a:cubicBezTo>
                    <a:pt x="25" y="30"/>
                    <a:pt x="14" y="16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0" y="11"/>
                    <a:pt x="32" y="26"/>
                    <a:pt x="39" y="44"/>
                  </a:cubicBezTo>
                  <a:lnTo>
                    <a:pt x="32" y="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30"/>
            <p:cNvSpPr/>
            <p:nvPr/>
          </p:nvSpPr>
          <p:spPr>
            <a:xfrm>
              <a:off x="1473200" y="571500"/>
              <a:ext cx="103187" cy="31750"/>
            </a:xfrm>
            <a:custGeom>
              <a:avLst/>
              <a:gdLst/>
              <a:ahLst/>
              <a:cxnLst/>
              <a:rect l="l" t="t" r="r" b="b"/>
              <a:pathLst>
                <a:path w="61" h="19" extrusionOk="0">
                  <a:moveTo>
                    <a:pt x="58" y="19"/>
                  </a:moveTo>
                  <a:cubicBezTo>
                    <a:pt x="44" y="11"/>
                    <a:pt x="28" y="7"/>
                    <a:pt x="12" y="7"/>
                  </a:cubicBezTo>
                  <a:cubicBezTo>
                    <a:pt x="8" y="7"/>
                    <a:pt x="5" y="7"/>
                    <a:pt x="1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29" y="0"/>
                    <a:pt x="46" y="4"/>
                    <a:pt x="61" y="13"/>
                  </a:cubicBezTo>
                  <a:lnTo>
                    <a:pt x="58" y="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30"/>
            <p:cNvSpPr/>
            <p:nvPr/>
          </p:nvSpPr>
          <p:spPr>
            <a:xfrm>
              <a:off x="1404938" y="574675"/>
              <a:ext cx="52388" cy="33337"/>
            </a:xfrm>
            <a:custGeom>
              <a:avLst/>
              <a:gdLst/>
              <a:ahLst/>
              <a:cxnLst/>
              <a:rect l="l" t="t" r="r" b="b"/>
              <a:pathLst>
                <a:path w="31" h="19" extrusionOk="0">
                  <a:moveTo>
                    <a:pt x="4" y="19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9" y="7"/>
                    <a:pt x="19" y="3"/>
                    <a:pt x="29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1" y="10"/>
                    <a:pt x="12" y="14"/>
                    <a:pt x="4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30"/>
            <p:cNvSpPr/>
            <p:nvPr/>
          </p:nvSpPr>
          <p:spPr>
            <a:xfrm>
              <a:off x="1328738" y="617538"/>
              <a:ext cx="57150" cy="92075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7" y="55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4" y="33"/>
                    <a:pt x="14" y="14"/>
                    <a:pt x="29" y="0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0" y="19"/>
                    <a:pt x="11" y="36"/>
                    <a:pt x="7" y="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30"/>
            <p:cNvSpPr/>
            <p:nvPr/>
          </p:nvSpPr>
          <p:spPr>
            <a:xfrm>
              <a:off x="1357313" y="78740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7" y="30"/>
                  </a:moveTo>
                  <a:cubicBezTo>
                    <a:pt x="10" y="21"/>
                    <a:pt x="4" y="1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0" y="9"/>
                    <a:pt x="15" y="18"/>
                    <a:pt x="22" y="25"/>
                  </a:cubicBezTo>
                  <a:lnTo>
                    <a:pt x="17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30"/>
            <p:cNvSpPr/>
            <p:nvPr/>
          </p:nvSpPr>
          <p:spPr>
            <a:xfrm>
              <a:off x="1400175" y="841375"/>
              <a:ext cx="93663" cy="44450"/>
            </a:xfrm>
            <a:custGeom>
              <a:avLst/>
              <a:gdLst/>
              <a:ahLst/>
              <a:cxnLst/>
              <a:rect l="l" t="t" r="r" b="b"/>
              <a:pathLst>
                <a:path w="56" h="26" extrusionOk="0">
                  <a:moveTo>
                    <a:pt x="56" y="26"/>
                  </a:moveTo>
                  <a:cubicBezTo>
                    <a:pt x="35" y="26"/>
                    <a:pt x="15" y="18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8" y="13"/>
                    <a:pt x="37" y="19"/>
                    <a:pt x="56" y="19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30"/>
            <p:cNvSpPr/>
            <p:nvPr/>
          </p:nvSpPr>
          <p:spPr>
            <a:xfrm>
              <a:off x="1522413" y="839788"/>
              <a:ext cx="68263" cy="42863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25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3" y="16"/>
                    <a:pt x="26" y="10"/>
                    <a:pt x="36" y="0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29" y="15"/>
                    <a:pt x="15" y="22"/>
                    <a:pt x="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30"/>
            <p:cNvSpPr/>
            <p:nvPr/>
          </p:nvSpPr>
          <p:spPr>
            <a:xfrm>
              <a:off x="1593850" y="784225"/>
              <a:ext cx="36513" cy="53975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5" y="32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7" y="19"/>
                    <a:pt x="13" y="10"/>
                    <a:pt x="16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8" y="13"/>
                    <a:pt x="12" y="23"/>
                    <a:pt x="5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30"/>
            <p:cNvSpPr/>
            <p:nvPr/>
          </p:nvSpPr>
          <p:spPr>
            <a:xfrm>
              <a:off x="1625600" y="704850"/>
              <a:ext cx="12700" cy="61913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2" y="30"/>
                    <a:pt x="2" y="25"/>
                    <a:pt x="2" y="20"/>
                  </a:cubicBezTo>
                  <a:cubicBezTo>
                    <a:pt x="2" y="14"/>
                    <a:pt x="1" y="7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8" y="13"/>
                    <a:pt x="8" y="20"/>
                  </a:cubicBezTo>
                  <a:cubicBezTo>
                    <a:pt x="8" y="25"/>
                    <a:pt x="8" y="31"/>
                    <a:pt x="7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30"/>
            <p:cNvSpPr/>
            <p:nvPr/>
          </p:nvSpPr>
          <p:spPr>
            <a:xfrm>
              <a:off x="1593850" y="64135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6" y="30"/>
                  </a:moveTo>
                  <a:cubicBezTo>
                    <a:pt x="12" y="20"/>
                    <a:pt x="7" y="12"/>
                    <a:pt x="0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8"/>
                    <a:pt x="18" y="17"/>
                    <a:pt x="22" y="28"/>
                  </a:cubicBezTo>
                  <a:lnTo>
                    <a:pt x="16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30"/>
            <p:cNvSpPr/>
            <p:nvPr/>
          </p:nvSpPr>
          <p:spPr>
            <a:xfrm>
              <a:off x="1524000" y="596900"/>
              <a:ext cx="61912" cy="38100"/>
            </a:xfrm>
            <a:custGeom>
              <a:avLst/>
              <a:gdLst/>
              <a:ahLst/>
              <a:cxnLst/>
              <a:rect l="l" t="t" r="r" b="b"/>
              <a:pathLst>
                <a:path w="37" h="22" extrusionOk="0">
                  <a:moveTo>
                    <a:pt x="33" y="22"/>
                  </a:moveTo>
                  <a:cubicBezTo>
                    <a:pt x="23" y="14"/>
                    <a:pt x="12" y="9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4" y="3"/>
                    <a:pt x="26" y="9"/>
                    <a:pt x="37" y="17"/>
                  </a:cubicBezTo>
                  <a:lnTo>
                    <a:pt x="33" y="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30"/>
            <p:cNvSpPr/>
            <p:nvPr/>
          </p:nvSpPr>
          <p:spPr>
            <a:xfrm>
              <a:off x="1417638" y="593725"/>
              <a:ext cx="90488" cy="30163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3" y="18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4" y="4"/>
                    <a:pt x="29" y="0"/>
                    <a:pt x="45" y="0"/>
                  </a:cubicBezTo>
                  <a:cubicBezTo>
                    <a:pt x="48" y="0"/>
                    <a:pt x="51" y="0"/>
                    <a:pt x="53" y="0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0" y="6"/>
                    <a:pt x="47" y="6"/>
                    <a:pt x="45" y="6"/>
                  </a:cubicBezTo>
                  <a:cubicBezTo>
                    <a:pt x="30" y="6"/>
                    <a:pt x="16" y="10"/>
                    <a:pt x="3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30"/>
            <p:cNvSpPr/>
            <p:nvPr/>
          </p:nvSpPr>
          <p:spPr>
            <a:xfrm>
              <a:off x="1358900" y="625475"/>
              <a:ext cx="50800" cy="63500"/>
            </a:xfrm>
            <a:custGeom>
              <a:avLst/>
              <a:gdLst/>
              <a:ahLst/>
              <a:cxnLst/>
              <a:rect l="l" t="t" r="r" b="b"/>
              <a:pathLst>
                <a:path w="30" h="37" extrusionOk="0">
                  <a:moveTo>
                    <a:pt x="6" y="37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5" y="21"/>
                    <a:pt x="14" y="9"/>
                    <a:pt x="26" y="0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19" y="13"/>
                    <a:pt x="11" y="24"/>
                    <a:pt x="6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30"/>
            <p:cNvSpPr/>
            <p:nvPr/>
          </p:nvSpPr>
          <p:spPr>
            <a:xfrm>
              <a:off x="1347788" y="703263"/>
              <a:ext cx="14288" cy="69850"/>
            </a:xfrm>
            <a:custGeom>
              <a:avLst/>
              <a:gdLst/>
              <a:ahLst/>
              <a:cxnLst/>
              <a:rect l="l" t="t" r="r" b="b"/>
              <a:pathLst>
                <a:path w="9" h="41" extrusionOk="0">
                  <a:moveTo>
                    <a:pt x="3" y="41"/>
                  </a:moveTo>
                  <a:cubicBezTo>
                    <a:pt x="1" y="35"/>
                    <a:pt x="0" y="28"/>
                    <a:pt x="0" y="21"/>
                  </a:cubicBezTo>
                  <a:cubicBezTo>
                    <a:pt x="0" y="14"/>
                    <a:pt x="1" y="7"/>
                    <a:pt x="3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8"/>
                    <a:pt x="7" y="15"/>
                    <a:pt x="7" y="21"/>
                  </a:cubicBezTo>
                  <a:cubicBezTo>
                    <a:pt x="7" y="28"/>
                    <a:pt x="7" y="34"/>
                    <a:pt x="9" y="40"/>
                  </a:cubicBezTo>
                  <a:lnTo>
                    <a:pt x="3" y="4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30"/>
            <p:cNvSpPr/>
            <p:nvPr/>
          </p:nvSpPr>
          <p:spPr>
            <a:xfrm>
              <a:off x="1493838" y="769938"/>
              <a:ext cx="119063" cy="93663"/>
            </a:xfrm>
            <a:custGeom>
              <a:avLst/>
              <a:gdLst/>
              <a:ahLst/>
              <a:cxnLst/>
              <a:rect l="l" t="t" r="r" b="b"/>
              <a:pathLst>
                <a:path w="71" h="56" extrusionOk="0">
                  <a:moveTo>
                    <a:pt x="0" y="56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32" y="53"/>
                    <a:pt x="60" y="31"/>
                    <a:pt x="68" y="0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62" y="33"/>
                    <a:pt x="33" y="56"/>
                    <a:pt x="0" y="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30"/>
            <p:cNvSpPr/>
            <p:nvPr/>
          </p:nvSpPr>
          <p:spPr>
            <a:xfrm>
              <a:off x="1609725" y="719138"/>
              <a:ext cx="7938" cy="20638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8"/>
                    <a:pt x="1" y="4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4"/>
                    <a:pt x="4" y="8"/>
                    <a:pt x="4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30"/>
            <p:cNvSpPr/>
            <p:nvPr/>
          </p:nvSpPr>
          <p:spPr>
            <a:xfrm>
              <a:off x="1568450" y="642938"/>
              <a:ext cx="20638" cy="20638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0" y="12"/>
                  </a:moveTo>
                  <a:cubicBezTo>
                    <a:pt x="7" y="9"/>
                    <a:pt x="4" y="6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" y="3"/>
                    <a:pt x="9" y="7"/>
                    <a:pt x="12" y="10"/>
                  </a:cubicBezTo>
                  <a:lnTo>
                    <a:pt x="10" y="1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30"/>
            <p:cNvSpPr/>
            <p:nvPr/>
          </p:nvSpPr>
          <p:spPr>
            <a:xfrm>
              <a:off x="1508125" y="615950"/>
              <a:ext cx="55563" cy="25400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1" y="15"/>
                  </a:moveTo>
                  <a:cubicBezTo>
                    <a:pt x="22" y="9"/>
                    <a:pt x="11" y="5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2"/>
                    <a:pt x="23" y="6"/>
                    <a:pt x="33" y="13"/>
                  </a:cubicBezTo>
                  <a:lnTo>
                    <a:pt x="3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30"/>
            <p:cNvSpPr/>
            <p:nvPr/>
          </p:nvSpPr>
          <p:spPr>
            <a:xfrm>
              <a:off x="1466850" y="615950"/>
              <a:ext cx="26988" cy="6350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" y="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0"/>
                    <a:pt x="11" y="0"/>
                    <a:pt x="16" y="0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1" y="3"/>
                    <a:pt x="6" y="3"/>
                    <a:pt x="1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30"/>
            <p:cNvSpPr/>
            <p:nvPr/>
          </p:nvSpPr>
          <p:spPr>
            <a:xfrm>
              <a:off x="1376363" y="625475"/>
              <a:ext cx="69850" cy="77787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3" y="46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6" y="25"/>
                    <a:pt x="21" y="8"/>
                    <a:pt x="41" y="0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23" y="11"/>
                    <a:pt x="9" y="26"/>
                    <a:pt x="3" y="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30"/>
            <p:cNvSpPr/>
            <p:nvPr/>
          </p:nvSpPr>
          <p:spPr>
            <a:xfrm>
              <a:off x="1368425" y="714375"/>
              <a:ext cx="9525" cy="25400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3" y="1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1" y="5"/>
                    <a:pt x="2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6"/>
                    <a:pt x="3" y="11"/>
                    <a:pt x="3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30"/>
            <p:cNvSpPr/>
            <p:nvPr/>
          </p:nvSpPr>
          <p:spPr>
            <a:xfrm>
              <a:off x="1376363" y="776288"/>
              <a:ext cx="50800" cy="65087"/>
            </a:xfrm>
            <a:custGeom>
              <a:avLst/>
              <a:gdLst/>
              <a:ahLst/>
              <a:cxnLst/>
              <a:rect l="l" t="t" r="r" b="b"/>
              <a:pathLst>
                <a:path w="30" h="39" extrusionOk="0">
                  <a:moveTo>
                    <a:pt x="28" y="39"/>
                  </a:moveTo>
                  <a:cubicBezTo>
                    <a:pt x="15" y="30"/>
                    <a:pt x="5" y="16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14"/>
                    <a:pt x="17" y="27"/>
                    <a:pt x="30" y="36"/>
                  </a:cubicBezTo>
                  <a:lnTo>
                    <a:pt x="28" y="3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30"/>
            <p:cNvSpPr/>
            <p:nvPr/>
          </p:nvSpPr>
          <p:spPr>
            <a:xfrm>
              <a:off x="1441450" y="847725"/>
              <a:ext cx="17463" cy="11113"/>
            </a:xfrm>
            <a:custGeom>
              <a:avLst/>
              <a:gdLst/>
              <a:ahLst/>
              <a:cxnLst/>
              <a:rect l="l" t="t" r="r" b="b"/>
              <a:pathLst>
                <a:path w="10" h="7" extrusionOk="0">
                  <a:moveTo>
                    <a:pt x="9" y="7"/>
                  </a:moveTo>
                  <a:cubicBezTo>
                    <a:pt x="6" y="6"/>
                    <a:pt x="3" y="4"/>
                    <a:pt x="0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7" y="3"/>
                    <a:pt x="10" y="4"/>
                  </a:cubicBezTo>
                  <a:lnTo>
                    <a:pt x="9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1167;p30">
            <a:extLst>
              <a:ext uri="{FF2B5EF4-FFF2-40B4-BE49-F238E27FC236}">
                <a16:creationId xmlns:a16="http://schemas.microsoft.com/office/drawing/2014/main" id="{2A3218A9-824E-8635-AAA7-6B97549DA2EF}"/>
              </a:ext>
            </a:extLst>
          </p:cNvPr>
          <p:cNvSpPr txBox="1">
            <a:spLocks/>
          </p:cNvSpPr>
          <p:nvPr/>
        </p:nvSpPr>
        <p:spPr>
          <a:xfrm>
            <a:off x="720000" y="388326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07</a:t>
            </a:r>
          </a:p>
        </p:txBody>
      </p:sp>
      <p:sp>
        <p:nvSpPr>
          <p:cNvPr id="4" name="Google Shape;1173;p30">
            <a:extLst>
              <a:ext uri="{FF2B5EF4-FFF2-40B4-BE49-F238E27FC236}">
                <a16:creationId xmlns:a16="http://schemas.microsoft.com/office/drawing/2014/main" id="{D4BFC3D2-9DAD-21B0-A58A-49D28709E8FA}"/>
              </a:ext>
            </a:extLst>
          </p:cNvPr>
          <p:cNvSpPr txBox="1">
            <a:spLocks/>
          </p:cNvSpPr>
          <p:nvPr/>
        </p:nvSpPr>
        <p:spPr>
          <a:xfrm>
            <a:off x="1454700" y="3863296"/>
            <a:ext cx="3836982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Vision for Competitive Advantage</a:t>
            </a:r>
          </a:p>
        </p:txBody>
      </p:sp>
      <p:sp>
        <p:nvSpPr>
          <p:cNvPr id="5" name="Google Shape;1167;p30">
            <a:extLst>
              <a:ext uri="{FF2B5EF4-FFF2-40B4-BE49-F238E27FC236}">
                <a16:creationId xmlns:a16="http://schemas.microsoft.com/office/drawing/2014/main" id="{744635FB-F31C-CD00-5D84-D8F635441485}"/>
              </a:ext>
            </a:extLst>
          </p:cNvPr>
          <p:cNvSpPr txBox="1">
            <a:spLocks/>
          </p:cNvSpPr>
          <p:nvPr/>
        </p:nvSpPr>
        <p:spPr>
          <a:xfrm>
            <a:off x="706410" y="432918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mpact"/>
              <a:buNone/>
              <a:defRPr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r>
              <a:rPr lang="en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08</a:t>
            </a:r>
          </a:p>
        </p:txBody>
      </p:sp>
      <p:sp>
        <p:nvSpPr>
          <p:cNvPr id="6" name="Google Shape;1173;p30">
            <a:extLst>
              <a:ext uri="{FF2B5EF4-FFF2-40B4-BE49-F238E27FC236}">
                <a16:creationId xmlns:a16="http://schemas.microsoft.com/office/drawing/2014/main" id="{4936A494-A13C-CAAF-E383-6710DE895FDF}"/>
              </a:ext>
            </a:extLst>
          </p:cNvPr>
          <p:cNvSpPr txBox="1">
            <a:spLocks/>
          </p:cNvSpPr>
          <p:nvPr/>
        </p:nvSpPr>
        <p:spPr>
          <a:xfrm>
            <a:off x="1462375" y="4309218"/>
            <a:ext cx="3906077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Next Steps and Recommendation</a:t>
            </a:r>
          </a:p>
        </p:txBody>
      </p:sp>
      <p:pic>
        <p:nvPicPr>
          <p:cNvPr id="10" name="Picture Placeholder 9" descr="A camera lens coming out of a camera lens&#10;&#10;Description automatically generated">
            <a:extLst>
              <a:ext uri="{FF2B5EF4-FFF2-40B4-BE49-F238E27FC236}">
                <a16:creationId xmlns:a16="http://schemas.microsoft.com/office/drawing/2014/main" id="{F96C1E74-F3F0-DA65-FD6E-44C215D5D22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l="1266" t="3796" r="47288" b="-3796"/>
          <a:stretch/>
        </p:blipFill>
        <p:spPr>
          <a:xfrm>
            <a:off x="5643775" y="539550"/>
            <a:ext cx="2787000" cy="4064400"/>
          </a:xfr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2"/>
          <p:cNvSpPr txBox="1">
            <a:spLocks noGrp="1"/>
          </p:cNvSpPr>
          <p:nvPr>
            <p:ph type="title"/>
          </p:nvPr>
        </p:nvSpPr>
        <p:spPr>
          <a:xfrm>
            <a:off x="4722774" y="2192750"/>
            <a:ext cx="4265778" cy="23089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2"/>
                </a:solidFill>
                <a:latin typeface="Georgia" panose="02040502050405020303" pitchFamily="18" charset="0"/>
                <a:ea typeface="Roboto" panose="02000000000000000000" pitchFamily="2" charset="0"/>
                <a:cs typeface="Roboto" panose="02000000000000000000" pitchFamily="2" charset="0"/>
              </a:rPr>
              <a:t>Vision for Competitive Advantage</a:t>
            </a:r>
            <a:endParaRPr b="1">
              <a:solidFill>
                <a:schemeClr val="lt2"/>
              </a:solidFill>
              <a:latin typeface="Georgia" panose="02040502050405020303" pitchFamily="18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76" name="Google Shape;1276;p32"/>
          <p:cNvSpPr txBox="1">
            <a:spLocks noGrp="1"/>
          </p:cNvSpPr>
          <p:nvPr>
            <p:ph type="title" idx="2"/>
          </p:nvPr>
        </p:nvSpPr>
        <p:spPr>
          <a:xfrm>
            <a:off x="4722775" y="1324063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eorgia" panose="02040502050405020303" pitchFamily="18" charset="0"/>
                <a:ea typeface="Roboto" panose="02000000000000000000" pitchFamily="2" charset="0"/>
                <a:cs typeface="Roboto" panose="02000000000000000000" pitchFamily="2" charset="0"/>
              </a:rPr>
              <a:t>07</a:t>
            </a:r>
            <a:endParaRPr b="1">
              <a:latin typeface="Georgia" panose="02040502050405020303" pitchFamily="18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278" name="Google Shape;1278;p32"/>
          <p:cNvGrpSpPr/>
          <p:nvPr/>
        </p:nvGrpSpPr>
        <p:grpSpPr>
          <a:xfrm>
            <a:off x="237431" y="4128937"/>
            <a:ext cx="951612" cy="950150"/>
            <a:chOff x="422275" y="2508250"/>
            <a:chExt cx="1033462" cy="1031875"/>
          </a:xfrm>
        </p:grpSpPr>
        <p:sp>
          <p:nvSpPr>
            <p:cNvPr id="1279" name="Google Shape;1279;p32"/>
            <p:cNvSpPr/>
            <p:nvPr/>
          </p:nvSpPr>
          <p:spPr>
            <a:xfrm>
              <a:off x="422275" y="3025775"/>
              <a:ext cx="84138" cy="217488"/>
            </a:xfrm>
            <a:custGeom>
              <a:avLst/>
              <a:gdLst/>
              <a:ahLst/>
              <a:cxnLst/>
              <a:rect l="l" t="t" r="r" b="b"/>
              <a:pathLst>
                <a:path w="49" h="129" extrusionOk="0">
                  <a:moveTo>
                    <a:pt x="29" y="129"/>
                  </a:moveTo>
                  <a:cubicBezTo>
                    <a:pt x="10" y="88"/>
                    <a:pt x="0" y="45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1"/>
                    <a:pt x="32" y="82"/>
                    <a:pt x="49" y="119"/>
                  </a:cubicBezTo>
                  <a:lnTo>
                    <a:pt x="29" y="12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32"/>
            <p:cNvSpPr/>
            <p:nvPr/>
          </p:nvSpPr>
          <p:spPr>
            <a:xfrm>
              <a:off x="509588" y="3287713"/>
              <a:ext cx="176213" cy="174625"/>
            </a:xfrm>
            <a:custGeom>
              <a:avLst/>
              <a:gdLst/>
              <a:ahLst/>
              <a:cxnLst/>
              <a:rect l="l" t="t" r="r" b="b"/>
              <a:pathLst>
                <a:path w="105" h="103" extrusionOk="0">
                  <a:moveTo>
                    <a:pt x="93" y="103"/>
                  </a:moveTo>
                  <a:cubicBezTo>
                    <a:pt x="56" y="80"/>
                    <a:pt x="24" y="49"/>
                    <a:pt x="0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41" y="34"/>
                    <a:pt x="71" y="63"/>
                    <a:pt x="105" y="84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32"/>
            <p:cNvSpPr/>
            <p:nvPr/>
          </p:nvSpPr>
          <p:spPr>
            <a:xfrm>
              <a:off x="728663" y="3460750"/>
              <a:ext cx="96838" cy="65087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52" y="39"/>
                  </a:moveTo>
                  <a:cubicBezTo>
                    <a:pt x="34" y="34"/>
                    <a:pt x="17" y="28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5" y="7"/>
                    <a:pt x="41" y="12"/>
                    <a:pt x="58" y="16"/>
                  </a:cubicBezTo>
                  <a:lnTo>
                    <a:pt x="52" y="3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32"/>
            <p:cNvSpPr/>
            <p:nvPr/>
          </p:nvSpPr>
          <p:spPr>
            <a:xfrm>
              <a:off x="874713" y="3465513"/>
              <a:ext cx="260350" cy="74612"/>
            </a:xfrm>
            <a:custGeom>
              <a:avLst/>
              <a:gdLst/>
              <a:ahLst/>
              <a:cxnLst/>
              <a:rect l="l" t="t" r="r" b="b"/>
              <a:pathLst>
                <a:path w="154" h="44" extrusionOk="0">
                  <a:moveTo>
                    <a:pt x="38" y="44"/>
                  </a:moveTo>
                  <a:cubicBezTo>
                    <a:pt x="25" y="44"/>
                    <a:pt x="13" y="44"/>
                    <a:pt x="0" y="4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5" y="21"/>
                    <a:pt x="26" y="22"/>
                    <a:pt x="38" y="22"/>
                  </a:cubicBezTo>
                  <a:cubicBezTo>
                    <a:pt x="75" y="22"/>
                    <a:pt x="111" y="14"/>
                    <a:pt x="145" y="0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17" y="37"/>
                    <a:pt x="78" y="44"/>
                    <a:pt x="38" y="4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32"/>
            <p:cNvSpPr/>
            <p:nvPr/>
          </p:nvSpPr>
          <p:spPr>
            <a:xfrm>
              <a:off x="1198563" y="3281363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12" y="104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33" y="63"/>
                    <a:pt x="63" y="34"/>
                    <a:pt x="84" y="0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80" y="49"/>
                    <a:pt x="49" y="81"/>
                    <a:pt x="12" y="10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32"/>
            <p:cNvSpPr/>
            <p:nvPr/>
          </p:nvSpPr>
          <p:spPr>
            <a:xfrm>
              <a:off x="1406525" y="2925763"/>
              <a:ext cx="49212" cy="198437"/>
            </a:xfrm>
            <a:custGeom>
              <a:avLst/>
              <a:gdLst/>
              <a:ahLst/>
              <a:cxnLst/>
              <a:rect l="l" t="t" r="r" b="b"/>
              <a:pathLst>
                <a:path w="29" h="118" extrusionOk="0">
                  <a:moveTo>
                    <a:pt x="23" y="118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4" y="95"/>
                    <a:pt x="6" y="77"/>
                    <a:pt x="6" y="59"/>
                  </a:cubicBezTo>
                  <a:cubicBezTo>
                    <a:pt x="6" y="40"/>
                    <a:pt x="4" y="22"/>
                    <a:pt x="0" y="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19"/>
                    <a:pt x="29" y="39"/>
                    <a:pt x="29" y="59"/>
                  </a:cubicBezTo>
                  <a:cubicBezTo>
                    <a:pt x="29" y="78"/>
                    <a:pt x="27" y="98"/>
                    <a:pt x="23" y="118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32"/>
            <p:cNvSpPr/>
            <p:nvPr/>
          </p:nvSpPr>
          <p:spPr>
            <a:xfrm>
              <a:off x="1219200" y="2606675"/>
              <a:ext cx="198437" cy="242888"/>
            </a:xfrm>
            <a:custGeom>
              <a:avLst/>
              <a:gdLst/>
              <a:ahLst/>
              <a:cxnLst/>
              <a:rect l="l" t="t" r="r" b="b"/>
              <a:pathLst>
                <a:path w="118" h="144" extrusionOk="0">
                  <a:moveTo>
                    <a:pt x="97" y="144"/>
                  </a:moveTo>
                  <a:cubicBezTo>
                    <a:pt x="77" y="94"/>
                    <a:pt x="44" y="51"/>
                    <a:pt x="0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1" y="35"/>
                    <a:pt x="97" y="81"/>
                    <a:pt x="118" y="135"/>
                  </a:cubicBezTo>
                  <a:lnTo>
                    <a:pt x="97" y="144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32"/>
            <p:cNvSpPr/>
            <p:nvPr/>
          </p:nvSpPr>
          <p:spPr>
            <a:xfrm>
              <a:off x="877888" y="2508250"/>
              <a:ext cx="315913" cy="101600"/>
            </a:xfrm>
            <a:custGeom>
              <a:avLst/>
              <a:gdLst/>
              <a:ahLst/>
              <a:cxnLst/>
              <a:rect l="l" t="t" r="r" b="b"/>
              <a:pathLst>
                <a:path w="187" h="60" extrusionOk="0">
                  <a:moveTo>
                    <a:pt x="176" y="60"/>
                  </a:moveTo>
                  <a:cubicBezTo>
                    <a:pt x="134" y="36"/>
                    <a:pt x="85" y="23"/>
                    <a:pt x="36" y="23"/>
                  </a:cubicBezTo>
                  <a:cubicBezTo>
                    <a:pt x="25" y="23"/>
                    <a:pt x="14" y="23"/>
                    <a:pt x="3" y="2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89" y="0"/>
                    <a:pt x="142" y="14"/>
                    <a:pt x="187" y="40"/>
                  </a:cubicBezTo>
                  <a:lnTo>
                    <a:pt x="176" y="60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32"/>
            <p:cNvSpPr/>
            <p:nvPr/>
          </p:nvSpPr>
          <p:spPr>
            <a:xfrm>
              <a:off x="665163" y="2522538"/>
              <a:ext cx="160337" cy="95250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12" y="57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8" y="21"/>
                    <a:pt x="58" y="8"/>
                    <a:pt x="89" y="0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65" y="30"/>
                    <a:pt x="38" y="41"/>
                    <a:pt x="12" y="57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32"/>
            <p:cNvSpPr/>
            <p:nvPr/>
          </p:nvSpPr>
          <p:spPr>
            <a:xfrm>
              <a:off x="431800" y="2651125"/>
              <a:ext cx="177800" cy="284163"/>
            </a:xfrm>
            <a:custGeom>
              <a:avLst/>
              <a:gdLst/>
              <a:ahLst/>
              <a:cxnLst/>
              <a:rect l="l" t="t" r="r" b="b"/>
              <a:pathLst>
                <a:path w="106" h="169" extrusionOk="0">
                  <a:moveTo>
                    <a:pt x="23" y="169"/>
                  </a:moveTo>
                  <a:cubicBezTo>
                    <a:pt x="0" y="165"/>
                    <a:pt x="0" y="165"/>
                    <a:pt x="0" y="165"/>
                  </a:cubicBezTo>
                  <a:cubicBezTo>
                    <a:pt x="12" y="101"/>
                    <a:pt x="43" y="44"/>
                    <a:pt x="90" y="0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63" y="57"/>
                    <a:pt x="34" y="110"/>
                    <a:pt x="23" y="169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32"/>
            <p:cNvSpPr/>
            <p:nvPr/>
          </p:nvSpPr>
          <p:spPr>
            <a:xfrm>
              <a:off x="520700" y="3173413"/>
              <a:ext cx="111125" cy="15240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52" y="90"/>
                  </a:moveTo>
                  <a:cubicBezTo>
                    <a:pt x="29" y="66"/>
                    <a:pt x="12" y="38"/>
                    <a:pt x="0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9" y="28"/>
                    <a:pt x="45" y="55"/>
                    <a:pt x="66" y="77"/>
                  </a:cubicBezTo>
                  <a:lnTo>
                    <a:pt x="52" y="90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32"/>
            <p:cNvSpPr/>
            <p:nvPr/>
          </p:nvSpPr>
          <p:spPr>
            <a:xfrm>
              <a:off x="649288" y="3340100"/>
              <a:ext cx="290512" cy="131762"/>
            </a:xfrm>
            <a:custGeom>
              <a:avLst/>
              <a:gdLst/>
              <a:ahLst/>
              <a:cxnLst/>
              <a:rect l="l" t="t" r="r" b="b"/>
              <a:pathLst>
                <a:path w="172" h="78" extrusionOk="0">
                  <a:moveTo>
                    <a:pt x="172" y="78"/>
                  </a:moveTo>
                  <a:cubicBezTo>
                    <a:pt x="109" y="78"/>
                    <a:pt x="48" y="55"/>
                    <a:pt x="0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7" y="38"/>
                    <a:pt x="113" y="59"/>
                    <a:pt x="172" y="59"/>
                  </a:cubicBezTo>
                  <a:lnTo>
                    <a:pt x="172" y="7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32"/>
            <p:cNvSpPr/>
            <p:nvPr/>
          </p:nvSpPr>
          <p:spPr>
            <a:xfrm>
              <a:off x="1025525" y="3335338"/>
              <a:ext cx="207963" cy="127000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4" y="75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41" y="48"/>
                    <a:pt x="80" y="28"/>
                    <a:pt x="112" y="0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90" y="45"/>
                    <a:pt x="49" y="66"/>
                    <a:pt x="4" y="7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32"/>
            <p:cNvSpPr/>
            <p:nvPr/>
          </p:nvSpPr>
          <p:spPr>
            <a:xfrm>
              <a:off x="1246188" y="3165475"/>
              <a:ext cx="112712" cy="160337"/>
            </a:xfrm>
            <a:custGeom>
              <a:avLst/>
              <a:gdLst/>
              <a:ahLst/>
              <a:cxnLst/>
              <a:rect l="l" t="t" r="r" b="b"/>
              <a:pathLst>
                <a:path w="67" h="95" extrusionOk="0">
                  <a:moveTo>
                    <a:pt x="14" y="9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2" y="58"/>
                    <a:pt x="38" y="30"/>
                    <a:pt x="49" y="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56" y="39"/>
                    <a:pt x="37" y="69"/>
                    <a:pt x="14" y="9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32"/>
            <p:cNvSpPr/>
            <p:nvPr/>
          </p:nvSpPr>
          <p:spPr>
            <a:xfrm>
              <a:off x="1341438" y="2919413"/>
              <a:ext cx="44450" cy="182562"/>
            </a:xfrm>
            <a:custGeom>
              <a:avLst/>
              <a:gdLst/>
              <a:ahLst/>
              <a:cxnLst/>
              <a:rect l="l" t="t" r="r" b="b"/>
              <a:pathLst>
                <a:path w="26" h="109" extrusionOk="0">
                  <a:moveTo>
                    <a:pt x="22" y="109"/>
                  </a:moveTo>
                  <a:cubicBezTo>
                    <a:pt x="3" y="106"/>
                    <a:pt x="3" y="106"/>
                    <a:pt x="3" y="106"/>
                  </a:cubicBezTo>
                  <a:cubicBezTo>
                    <a:pt x="6" y="92"/>
                    <a:pt x="7" y="77"/>
                    <a:pt x="7" y="63"/>
                  </a:cubicBezTo>
                  <a:cubicBezTo>
                    <a:pt x="7" y="43"/>
                    <a:pt x="5" y="23"/>
                    <a:pt x="0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20"/>
                    <a:pt x="26" y="41"/>
                    <a:pt x="26" y="63"/>
                  </a:cubicBezTo>
                  <a:cubicBezTo>
                    <a:pt x="26" y="78"/>
                    <a:pt x="25" y="94"/>
                    <a:pt x="22" y="109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32"/>
            <p:cNvSpPr/>
            <p:nvPr/>
          </p:nvSpPr>
          <p:spPr>
            <a:xfrm>
              <a:off x="1244600" y="2720975"/>
              <a:ext cx="112712" cy="155575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49" y="92"/>
                  </a:moveTo>
                  <a:cubicBezTo>
                    <a:pt x="38" y="63"/>
                    <a:pt x="21" y="36"/>
                    <a:pt x="0" y="1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7" y="25"/>
                    <a:pt x="55" y="54"/>
                    <a:pt x="67" y="85"/>
                  </a:cubicBezTo>
                  <a:lnTo>
                    <a:pt x="49" y="92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32"/>
            <p:cNvSpPr/>
            <p:nvPr/>
          </p:nvSpPr>
          <p:spPr>
            <a:xfrm>
              <a:off x="1030288" y="2587625"/>
              <a:ext cx="192087" cy="115887"/>
            </a:xfrm>
            <a:custGeom>
              <a:avLst/>
              <a:gdLst/>
              <a:ahLst/>
              <a:cxnLst/>
              <a:rect l="l" t="t" r="r" b="b"/>
              <a:pathLst>
                <a:path w="114" h="68" extrusionOk="0">
                  <a:moveTo>
                    <a:pt x="102" y="68"/>
                  </a:moveTo>
                  <a:cubicBezTo>
                    <a:pt x="72" y="44"/>
                    <a:pt x="37" y="27"/>
                    <a:pt x="0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4" y="9"/>
                    <a:pt x="82" y="27"/>
                    <a:pt x="114" y="53"/>
                  </a:cubicBezTo>
                  <a:lnTo>
                    <a:pt x="102" y="6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32"/>
            <p:cNvSpPr/>
            <p:nvPr/>
          </p:nvSpPr>
          <p:spPr>
            <a:xfrm>
              <a:off x="706438" y="2576513"/>
              <a:ext cx="276225" cy="92075"/>
            </a:xfrm>
            <a:custGeom>
              <a:avLst/>
              <a:gdLst/>
              <a:ahLst/>
              <a:cxnLst/>
              <a:rect l="l" t="t" r="r" b="b"/>
              <a:pathLst>
                <a:path w="164" h="55" extrusionOk="0">
                  <a:moveTo>
                    <a:pt x="10" y="55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42" y="14"/>
                    <a:pt x="89" y="0"/>
                    <a:pt x="138" y="0"/>
                  </a:cubicBezTo>
                  <a:cubicBezTo>
                    <a:pt x="146" y="0"/>
                    <a:pt x="155" y="1"/>
                    <a:pt x="164" y="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54" y="20"/>
                    <a:pt x="146" y="20"/>
                    <a:pt x="138" y="20"/>
                  </a:cubicBezTo>
                  <a:cubicBezTo>
                    <a:pt x="93" y="20"/>
                    <a:pt x="49" y="32"/>
                    <a:pt x="10" y="5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32"/>
            <p:cNvSpPr/>
            <p:nvPr/>
          </p:nvSpPr>
          <p:spPr>
            <a:xfrm>
              <a:off x="523875" y="2673350"/>
              <a:ext cx="155575" cy="195263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18" y="115"/>
                  </a:moveTo>
                  <a:cubicBezTo>
                    <a:pt x="0" y="108"/>
                    <a:pt x="0" y="108"/>
                    <a:pt x="0" y="108"/>
                  </a:cubicBezTo>
                  <a:cubicBezTo>
                    <a:pt x="17" y="66"/>
                    <a:pt x="45" y="29"/>
                    <a:pt x="81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59" y="41"/>
                    <a:pt x="34" y="76"/>
                    <a:pt x="18" y="11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32"/>
            <p:cNvSpPr/>
            <p:nvPr/>
          </p:nvSpPr>
          <p:spPr>
            <a:xfrm>
              <a:off x="492125" y="2916238"/>
              <a:ext cx="44450" cy="211138"/>
            </a:xfrm>
            <a:custGeom>
              <a:avLst/>
              <a:gdLst/>
              <a:ahLst/>
              <a:cxnLst/>
              <a:rect l="l" t="t" r="r" b="b"/>
              <a:pathLst>
                <a:path w="26" h="125" extrusionOk="0">
                  <a:moveTo>
                    <a:pt x="7" y="125"/>
                  </a:moveTo>
                  <a:cubicBezTo>
                    <a:pt x="2" y="105"/>
                    <a:pt x="0" y="84"/>
                    <a:pt x="0" y="64"/>
                  </a:cubicBezTo>
                  <a:cubicBezTo>
                    <a:pt x="0" y="42"/>
                    <a:pt x="2" y="21"/>
                    <a:pt x="7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1" y="24"/>
                    <a:pt x="19" y="44"/>
                    <a:pt x="19" y="64"/>
                  </a:cubicBezTo>
                  <a:cubicBezTo>
                    <a:pt x="19" y="83"/>
                    <a:pt x="21" y="102"/>
                    <a:pt x="25" y="121"/>
                  </a:cubicBezTo>
                  <a:lnTo>
                    <a:pt x="7" y="125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32"/>
            <p:cNvSpPr/>
            <p:nvPr/>
          </p:nvSpPr>
          <p:spPr>
            <a:xfrm>
              <a:off x="939800" y="3117850"/>
              <a:ext cx="366713" cy="287337"/>
            </a:xfrm>
            <a:custGeom>
              <a:avLst/>
              <a:gdLst/>
              <a:ahLst/>
              <a:cxnLst/>
              <a:rect l="l" t="t" r="r" b="b"/>
              <a:pathLst>
                <a:path w="218" h="170" extrusionOk="0">
                  <a:moveTo>
                    <a:pt x="0" y="17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98" y="161"/>
                    <a:pt x="183" y="95"/>
                    <a:pt x="209" y="0"/>
                  </a:cubicBezTo>
                  <a:cubicBezTo>
                    <a:pt x="218" y="3"/>
                    <a:pt x="218" y="3"/>
                    <a:pt x="218" y="3"/>
                  </a:cubicBezTo>
                  <a:cubicBezTo>
                    <a:pt x="192" y="101"/>
                    <a:pt x="102" y="170"/>
                    <a:pt x="0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32"/>
            <p:cNvSpPr/>
            <p:nvPr/>
          </p:nvSpPr>
          <p:spPr>
            <a:xfrm>
              <a:off x="1298575" y="2960688"/>
              <a:ext cx="20638" cy="65088"/>
            </a:xfrm>
            <a:custGeom>
              <a:avLst/>
              <a:gdLst/>
              <a:ahLst/>
              <a:cxnLst/>
              <a:rect l="l" t="t" r="r" b="b"/>
              <a:pathLst>
                <a:path w="12" h="38" extrusionOk="0">
                  <a:moveTo>
                    <a:pt x="12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26"/>
                    <a:pt x="2" y="13"/>
                    <a:pt x="0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2"/>
                    <a:pt x="12" y="25"/>
                    <a:pt x="12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32"/>
            <p:cNvSpPr/>
            <p:nvPr/>
          </p:nvSpPr>
          <p:spPr>
            <a:xfrm>
              <a:off x="1169988" y="2730500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29" y="36"/>
                  </a:moveTo>
                  <a:cubicBezTo>
                    <a:pt x="20" y="26"/>
                    <a:pt x="10" y="16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9"/>
                    <a:pt x="27" y="19"/>
                    <a:pt x="36" y="30"/>
                  </a:cubicBezTo>
                  <a:lnTo>
                    <a:pt x="29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32"/>
            <p:cNvSpPr/>
            <p:nvPr/>
          </p:nvSpPr>
          <p:spPr>
            <a:xfrm>
              <a:off x="979488" y="2646363"/>
              <a:ext cx="173037" cy="76200"/>
            </a:xfrm>
            <a:custGeom>
              <a:avLst/>
              <a:gdLst/>
              <a:ahLst/>
              <a:cxnLst/>
              <a:rect l="l" t="t" r="r" b="b"/>
              <a:pathLst>
                <a:path w="103" h="45" extrusionOk="0">
                  <a:moveTo>
                    <a:pt x="97" y="45"/>
                  </a:moveTo>
                  <a:cubicBezTo>
                    <a:pt x="69" y="25"/>
                    <a:pt x="35" y="13"/>
                    <a:pt x="0" y="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8" y="4"/>
                    <a:pt x="73" y="17"/>
                    <a:pt x="103" y="37"/>
                  </a:cubicBezTo>
                  <a:lnTo>
                    <a:pt x="97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32"/>
            <p:cNvSpPr/>
            <p:nvPr/>
          </p:nvSpPr>
          <p:spPr>
            <a:xfrm>
              <a:off x="860425" y="2643188"/>
              <a:ext cx="79375" cy="23812"/>
            </a:xfrm>
            <a:custGeom>
              <a:avLst/>
              <a:gdLst/>
              <a:ahLst/>
              <a:cxnLst/>
              <a:rect l="l" t="t" r="r" b="b"/>
              <a:pathLst>
                <a:path w="47" h="14" extrusionOk="0">
                  <a:moveTo>
                    <a:pt x="2" y="14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5" y="2"/>
                    <a:pt x="31" y="0"/>
                    <a:pt x="47" y="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32" y="10"/>
                    <a:pt x="16" y="11"/>
                    <a:pt x="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32"/>
            <p:cNvSpPr/>
            <p:nvPr/>
          </p:nvSpPr>
          <p:spPr>
            <a:xfrm>
              <a:off x="576263" y="2673350"/>
              <a:ext cx="219075" cy="239712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9" y="142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20" y="77"/>
                    <a:pt x="66" y="26"/>
                    <a:pt x="126" y="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72" y="34"/>
                    <a:pt x="28" y="82"/>
                    <a:pt x="9" y="1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32"/>
            <p:cNvSpPr/>
            <p:nvPr/>
          </p:nvSpPr>
          <p:spPr>
            <a:xfrm>
              <a:off x="557213" y="2947988"/>
              <a:ext cx="23812" cy="77787"/>
            </a:xfrm>
            <a:custGeom>
              <a:avLst/>
              <a:gdLst/>
              <a:ahLst/>
              <a:cxnLst/>
              <a:rect l="l" t="t" r="r" b="b"/>
              <a:pathLst>
                <a:path w="14" h="46" extrusionOk="0">
                  <a:moveTo>
                    <a:pt x="1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30"/>
                    <a:pt x="2" y="15"/>
                    <a:pt x="5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16"/>
                    <a:pt x="10" y="31"/>
                    <a:pt x="1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32"/>
            <p:cNvSpPr/>
            <p:nvPr/>
          </p:nvSpPr>
          <p:spPr>
            <a:xfrm>
              <a:off x="576263" y="3135313"/>
              <a:ext cx="155575" cy="201613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87" y="120"/>
                  </a:moveTo>
                  <a:cubicBezTo>
                    <a:pt x="46" y="92"/>
                    <a:pt x="15" y="50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3" y="46"/>
                    <a:pt x="53" y="85"/>
                    <a:pt x="92" y="112"/>
                  </a:cubicBezTo>
                  <a:lnTo>
                    <a:pt x="87" y="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32"/>
            <p:cNvSpPr/>
            <p:nvPr/>
          </p:nvSpPr>
          <p:spPr>
            <a:xfrm>
              <a:off x="777875" y="3354388"/>
              <a:ext cx="53975" cy="33338"/>
            </a:xfrm>
            <a:custGeom>
              <a:avLst/>
              <a:gdLst/>
              <a:ahLst/>
              <a:cxnLst/>
              <a:rect l="l" t="t" r="r" b="b"/>
              <a:pathLst>
                <a:path w="32" h="20" extrusionOk="0">
                  <a:moveTo>
                    <a:pt x="29" y="20"/>
                  </a:moveTo>
                  <a:cubicBezTo>
                    <a:pt x="19" y="17"/>
                    <a:pt x="9" y="13"/>
                    <a:pt x="0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4"/>
                    <a:pt x="22" y="8"/>
                    <a:pt x="32" y="11"/>
                  </a:cubicBezTo>
                  <a:lnTo>
                    <a:pt x="29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8" name="Google Shape;1308;p32"/>
          <p:cNvGrpSpPr/>
          <p:nvPr/>
        </p:nvGrpSpPr>
        <p:grpSpPr>
          <a:xfrm>
            <a:off x="-11475" y="-184363"/>
            <a:ext cx="1449389" cy="1447800"/>
            <a:chOff x="5502275" y="4098925"/>
            <a:chExt cx="1449389" cy="1447800"/>
          </a:xfrm>
        </p:grpSpPr>
        <p:sp>
          <p:nvSpPr>
            <p:cNvPr id="1309" name="Google Shape;1309;p32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32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32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32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32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32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32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32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" name="Picture Placeholder 5" descr="A small circuit board with a camera&#10;&#10;Description automatically generated">
            <a:extLst>
              <a:ext uri="{FF2B5EF4-FFF2-40B4-BE49-F238E27FC236}">
                <a16:creationId xmlns:a16="http://schemas.microsoft.com/office/drawing/2014/main" id="{E01D40CC-B82D-D43C-C8BD-A0EC36B67126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7009" r="17009"/>
          <a:stretch>
            <a:fillRect/>
          </a:stretch>
        </p:blipFill>
        <p:spPr>
          <a:xfrm>
            <a:off x="155448" y="557884"/>
            <a:ext cx="3473700" cy="4064400"/>
          </a:xfrm>
        </p:spPr>
      </p:pic>
    </p:spTree>
    <p:extLst>
      <p:ext uri="{BB962C8B-B14F-4D97-AF65-F5344CB8AC3E}">
        <p14:creationId xmlns:p14="http://schemas.microsoft.com/office/powerpoint/2010/main" val="3879706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41"/>
          <p:cNvSpPr txBox="1">
            <a:spLocks noGrp="1"/>
          </p:cNvSpPr>
          <p:nvPr>
            <p:ph type="title"/>
          </p:nvPr>
        </p:nvSpPr>
        <p:spPr>
          <a:xfrm>
            <a:off x="74428" y="382179"/>
            <a:ext cx="8894457" cy="6233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Georgia"/>
              </a:rPr>
              <a:t>VISION FOR COMPETITIVE ADVANTAGE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37A641-4E9C-C15C-EDDB-A4A4856903CA}"/>
              </a:ext>
            </a:extLst>
          </p:cNvPr>
          <p:cNvSpPr/>
          <p:nvPr/>
        </p:nvSpPr>
        <p:spPr>
          <a:xfrm>
            <a:off x="480492" y="1011646"/>
            <a:ext cx="5118072" cy="375957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l" rtl="0" fontAlgn="base"/>
            <a:r>
              <a:rPr lang="en-US" sz="1600" b="1" i="0" u="none" strike="noStrike" dirty="0">
                <a:solidFill>
                  <a:schemeClr val="bg1">
                    <a:lumMod val="10000"/>
                  </a:schemeClr>
                </a:solidFill>
                <a:effectLst/>
                <a:latin typeface="Roboto"/>
                <a:ea typeface="Roboto"/>
                <a:cs typeface="Roboto"/>
              </a:rPr>
              <a:t>Next-Generation Camera Module Testing​</a:t>
            </a:r>
          </a:p>
          <a:p>
            <a:pPr marL="285750" lvl="6" indent="-28575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FFFFFF"/>
                </a:solidFill>
                <a:effectLst/>
                <a:latin typeface="Roboto"/>
                <a:ea typeface="Roboto"/>
                <a:cs typeface="Roboto"/>
              </a:rPr>
              <a:t>Investment in ADAS &amp; autonomous vehicle CCM</a:t>
            </a:r>
            <a:r>
              <a:rPr lang="en-US" b="0" i="0" u="none" strike="noStrike" dirty="0">
                <a:solidFill>
                  <a:srgbClr val="32363F"/>
                </a:solidFill>
                <a:effectLst/>
                <a:latin typeface="Roboto"/>
                <a:ea typeface="Roboto"/>
                <a:cs typeface="Roboto"/>
              </a:rPr>
              <a:t>​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FFFFFF"/>
                </a:solidFill>
                <a:effectLst/>
                <a:latin typeface="Roboto"/>
                <a:ea typeface="Roboto"/>
                <a:cs typeface="Roboto"/>
              </a:rPr>
              <a:t>Incorporation of 3D sensing, LiDAR, </a:t>
            </a: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</a:rPr>
              <a:t>Active Alignment </a:t>
            </a:r>
            <a:r>
              <a:rPr lang="en-US" b="0" i="0" u="none" strike="noStrike" dirty="0">
                <a:solidFill>
                  <a:srgbClr val="FFFFFF"/>
                </a:solidFill>
                <a:effectLst/>
                <a:latin typeface="Roboto"/>
                <a:ea typeface="Roboto"/>
                <a:cs typeface="Roboto"/>
              </a:rPr>
              <a:t>&amp; </a:t>
            </a: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</a:rPr>
              <a:t>Sensor Fusion</a:t>
            </a:r>
            <a:r>
              <a:rPr lang="en-US" b="0" i="0" u="none" strike="noStrike" dirty="0">
                <a:solidFill>
                  <a:srgbClr val="32363F"/>
                </a:solidFill>
                <a:effectLst/>
                <a:latin typeface="Roboto"/>
                <a:ea typeface="Roboto"/>
                <a:cs typeface="Roboto"/>
              </a:rPr>
              <a:t>​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</a:rPr>
              <a:t>Miniaturization in connections</a:t>
            </a:r>
            <a:r>
              <a:rPr lang="en-US" b="0" i="0" u="none" strike="noStrike" dirty="0">
                <a:solidFill>
                  <a:srgbClr val="32363F"/>
                </a:solidFill>
                <a:effectLst/>
                <a:latin typeface="Roboto"/>
                <a:ea typeface="Roboto"/>
                <a:cs typeface="Roboto"/>
              </a:rPr>
              <a:t>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</a:rPr>
              <a:t>High number of lens elements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/>
                </a:solidFill>
                <a:latin typeface="Roboto"/>
                <a:ea typeface="Roboto"/>
                <a:cs typeface="Roboto"/>
              </a:rPr>
              <a:t>Single Flexible Circuit</a:t>
            </a:r>
          </a:p>
          <a:p>
            <a:endParaRPr lang="en-US">
              <a:solidFill>
                <a:srgbClr val="FFFFFF"/>
              </a:solidFill>
              <a:latin typeface="Roboto"/>
              <a:ea typeface="Roboto"/>
              <a:cs typeface="Roboto"/>
            </a:endParaRPr>
          </a:p>
          <a:p>
            <a:r>
              <a:rPr lang="en-US" sz="1600" b="1" dirty="0">
                <a:solidFill>
                  <a:schemeClr val="bg1">
                    <a:lumMod val="10000"/>
                  </a:schemeClr>
                </a:solidFill>
                <a:ea typeface="+mn-lt"/>
                <a:cs typeface="+mn-lt"/>
              </a:rPr>
              <a:t>Market Penetration Strategy with Entry Timeline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ea typeface="+mn-lt"/>
                <a:cs typeface="+mn-lt"/>
              </a:rPr>
              <a:t> </a:t>
            </a: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US" dirty="0">
                <a:solidFill>
                  <a:schemeClr val="accent3"/>
                </a:solidFill>
                <a:latin typeface="Arial"/>
                <a:ea typeface="Roboto"/>
                <a:cs typeface="Arial"/>
              </a:rPr>
              <a:t>Single Market Penetration &amp; Peak</a:t>
            </a:r>
            <a:r>
              <a:rPr lang="en-US" dirty="0">
                <a:solidFill>
                  <a:srgbClr val="32363F"/>
                </a:solidFill>
                <a:latin typeface="Arial"/>
                <a:ea typeface="Roboto"/>
                <a:cs typeface="Arial"/>
              </a:rPr>
              <a:t> </a:t>
            </a:r>
            <a:endParaRPr lang="en-US" dirty="0">
              <a:solidFill>
                <a:schemeClr val="accent3"/>
              </a:solidFill>
              <a:latin typeface="Arial"/>
              <a:ea typeface="Roboto"/>
              <a:cs typeface="Arial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US" dirty="0">
                <a:solidFill>
                  <a:schemeClr val="accent3"/>
                </a:solidFill>
                <a:latin typeface="Arial"/>
                <a:ea typeface="Roboto"/>
                <a:cs typeface="Arial"/>
              </a:rPr>
              <a:t>Brand Image &amp; Reputation</a:t>
            </a:r>
            <a:r>
              <a:rPr lang="en-US" dirty="0">
                <a:solidFill>
                  <a:srgbClr val="32363F"/>
                </a:solidFill>
                <a:latin typeface="Arial"/>
                <a:ea typeface="Roboto"/>
                <a:cs typeface="Arial"/>
              </a:rPr>
              <a:t> </a:t>
            </a:r>
            <a:endParaRPr lang="en-US" dirty="0">
              <a:ea typeface="Roboto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endParaRPr lang="en-US" i="0" u="none" strike="noStrike">
              <a:solidFill>
                <a:srgbClr val="32363F"/>
              </a:solidFill>
              <a:effectLst/>
              <a:latin typeface="Arial"/>
              <a:ea typeface="Roboto" panose="02000000000000000000" pitchFamily="2" charset="0"/>
              <a:cs typeface="Arial"/>
            </a:endParaRPr>
          </a:p>
          <a:p>
            <a:r>
              <a:rPr lang="en-US" sz="1600" b="1" dirty="0">
                <a:solidFill>
                  <a:schemeClr val="bg1">
                    <a:lumMod val="10000"/>
                  </a:schemeClr>
                </a:solidFill>
                <a:ea typeface="+mn-lt"/>
                <a:cs typeface="+mn-lt"/>
              </a:rPr>
              <a:t>Low COT and Right Balance 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ea typeface="+mn-lt"/>
                <a:cs typeface="+mn-lt"/>
              </a:rPr>
              <a:t> </a:t>
            </a: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solidFill>
                  <a:srgbClr val="FFFFFF"/>
                </a:solidFill>
                <a:latin typeface="Arial"/>
                <a:ea typeface="Roboto"/>
                <a:cs typeface="Arial"/>
              </a:rPr>
              <a:t>Mobile – Low cost, mass production, high image quality</a:t>
            </a:r>
            <a:r>
              <a:rPr lang="en-US" dirty="0">
                <a:solidFill>
                  <a:srgbClr val="32363F"/>
                </a:solidFill>
                <a:latin typeface="Arial"/>
                <a:ea typeface="Roboto"/>
                <a:cs typeface="Arial"/>
              </a:rPr>
              <a:t> </a:t>
            </a:r>
            <a:endParaRPr lang="en-US" dirty="0">
              <a:solidFill>
                <a:schemeClr val="bg1">
                  <a:lumMod val="10000"/>
                </a:schemeClr>
              </a:solidFill>
              <a:latin typeface="Arial"/>
              <a:ea typeface="Roboto"/>
              <a:cs typeface="Arial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solidFill>
                  <a:srgbClr val="FFFFFF"/>
                </a:solidFill>
                <a:latin typeface="Arial"/>
                <a:ea typeface="Roboto"/>
                <a:cs typeface="Arial"/>
              </a:rPr>
              <a:t>Automotive - Precision, Reliability, Dependability,  &amp; Relationships building</a:t>
            </a:r>
            <a:endParaRPr lang="en-US" dirty="0"/>
          </a:p>
          <a:p>
            <a:pPr fontAlgn="base"/>
            <a:endParaRPr lang="en-US" sz="1600">
              <a:solidFill>
                <a:schemeClr val="bg1">
                  <a:lumMod val="10000"/>
                </a:schemeClr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2" name="Picture 1" descr="A close-up of a camera&#10;&#10;Description automatically generated">
            <a:extLst>
              <a:ext uri="{FF2B5EF4-FFF2-40B4-BE49-F238E27FC236}">
                <a16:creationId xmlns:a16="http://schemas.microsoft.com/office/drawing/2014/main" id="{8677D38F-6E6C-932B-110D-40DEA1D66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813" y="1004593"/>
            <a:ext cx="1766070" cy="1238809"/>
          </a:xfrm>
          <a:prstGeom prst="rect">
            <a:avLst/>
          </a:prstGeom>
        </p:spPr>
      </p:pic>
      <p:pic>
        <p:nvPicPr>
          <p:cNvPr id="5" name="Picture 4" descr="A diagram of a camera module&#10;&#10;Description automatically generated">
            <a:extLst>
              <a:ext uri="{FF2B5EF4-FFF2-40B4-BE49-F238E27FC236}">
                <a16:creationId xmlns:a16="http://schemas.microsoft.com/office/drawing/2014/main" id="{24C7C603-0001-763B-7121-3959524A4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8295" y="3588519"/>
            <a:ext cx="1857674" cy="1062489"/>
          </a:xfrm>
          <a:prstGeom prst="rect">
            <a:avLst/>
          </a:prstGeom>
        </p:spPr>
      </p:pic>
      <p:pic>
        <p:nvPicPr>
          <p:cNvPr id="3" name="Picture 2" descr="How to use OV7670 camera module with Arduino - Digital Lab">
            <a:extLst>
              <a:ext uri="{FF2B5EF4-FFF2-40B4-BE49-F238E27FC236}">
                <a16:creationId xmlns:a16="http://schemas.microsoft.com/office/drawing/2014/main" id="{AFDB0C30-A8AD-9343-FCF2-8BD4FE05EA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6914" y="2249731"/>
            <a:ext cx="1314452" cy="1338876"/>
          </a:xfrm>
          <a:prstGeom prst="rect">
            <a:avLst/>
          </a:prstGeom>
        </p:spPr>
      </p:pic>
      <p:pic>
        <p:nvPicPr>
          <p:cNvPr id="6" name="Picture 5" descr="A close-up of a device&#10;&#10;Description automatically generated">
            <a:extLst>
              <a:ext uri="{FF2B5EF4-FFF2-40B4-BE49-F238E27FC236}">
                <a16:creationId xmlns:a16="http://schemas.microsoft.com/office/drawing/2014/main" id="{71222990-042E-1A94-E771-E207FA99F0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6358" y="2640258"/>
            <a:ext cx="826479" cy="478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FF67CF-4A1B-0A9C-64AC-B60AC2B4F6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6231" y="1007451"/>
            <a:ext cx="1699847" cy="12382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7FAA7E-EA16-D89C-2742-806B05830C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26972" y="2250830"/>
            <a:ext cx="1419960" cy="1337899"/>
          </a:xfrm>
          <a:prstGeom prst="rect">
            <a:avLst/>
          </a:prstGeom>
        </p:spPr>
      </p:pic>
      <p:pic>
        <p:nvPicPr>
          <p:cNvPr id="9" name="Picture 8" descr="A close-up of a circuit board&#10;&#10;Description automatically generated">
            <a:extLst>
              <a:ext uri="{FF2B5EF4-FFF2-40B4-BE49-F238E27FC236}">
                <a16:creationId xmlns:a16="http://schemas.microsoft.com/office/drawing/2014/main" id="{93BDD711-296F-18DB-591B-EA67012E3E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43788" y="3589826"/>
            <a:ext cx="1700579" cy="10631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451;p41">
            <a:extLst>
              <a:ext uri="{FF2B5EF4-FFF2-40B4-BE49-F238E27FC236}">
                <a16:creationId xmlns:a16="http://schemas.microsoft.com/office/drawing/2014/main" id="{0E45A9C1-732C-3060-3F62-19A7AF1D5D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693" y="382179"/>
            <a:ext cx="8873192" cy="6233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>
                <a:latin typeface="Georgia"/>
              </a:rPr>
              <a:t>VISION FOR COMPETITIVE ADVANTAGE</a:t>
            </a:r>
            <a:endParaRPr lang="en-US" b="1">
              <a:latin typeface="Georgia" panose="02040502050405020303" pitchFamily="18" charset="0"/>
            </a:endParaRPr>
          </a:p>
        </p:txBody>
      </p:sp>
      <p:pic>
        <p:nvPicPr>
          <p:cNvPr id="5" name="Picture 4" descr="A map of the world with different brands&#10;&#10;Description automatically generated">
            <a:extLst>
              <a:ext uri="{FF2B5EF4-FFF2-40B4-BE49-F238E27FC236}">
                <a16:creationId xmlns:a16="http://schemas.microsoft.com/office/drawing/2014/main" id="{BCBCFAD1-FF72-228B-A433-77AA970C00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62" y="1013570"/>
            <a:ext cx="7580312" cy="33782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1F9A57-84E4-58AA-6A60-10E93F7B13D5}"/>
              </a:ext>
            </a:extLst>
          </p:cNvPr>
          <p:cNvSpPr txBox="1"/>
          <p:nvPr/>
        </p:nvSpPr>
        <p:spPr>
          <a:xfrm>
            <a:off x="627655" y="2792103"/>
            <a:ext cx="2139570" cy="1600438"/>
          </a:xfrm>
          <a:prstGeom prst="rect">
            <a:avLst/>
          </a:prstGeom>
          <a:solidFill>
            <a:schemeClr val="accent3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MAP of CAMERA MODULE MANUFACTURING MARKET SHARES  AND  TOP CAMERA MODULE PLAYERS</a:t>
            </a:r>
          </a:p>
        </p:txBody>
      </p:sp>
    </p:spTree>
    <p:extLst>
      <p:ext uri="{BB962C8B-B14F-4D97-AF65-F5344CB8AC3E}">
        <p14:creationId xmlns:p14="http://schemas.microsoft.com/office/powerpoint/2010/main" val="3394681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A37A641-4E9C-C15C-EDDB-A4A4856903CA}"/>
              </a:ext>
            </a:extLst>
          </p:cNvPr>
          <p:cNvSpPr/>
          <p:nvPr/>
        </p:nvSpPr>
        <p:spPr>
          <a:xfrm>
            <a:off x="1168878" y="1011646"/>
            <a:ext cx="6806243" cy="36553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1600" b="1" dirty="0">
                <a:solidFill>
                  <a:schemeClr val="bg1">
                    <a:lumMod val="10000"/>
                  </a:schemeClr>
                </a:solidFill>
                <a:latin typeface="Arial"/>
                <a:ea typeface="Roboto"/>
                <a:cs typeface="Arial"/>
              </a:rPr>
              <a:t>Identifying Right Customer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Arial"/>
                <a:ea typeface="Roboto"/>
                <a:cs typeface="Arial"/>
              </a:rPr>
              <a:t> </a:t>
            </a:r>
            <a:endParaRPr lang="en-US" dirty="0">
              <a:solidFill>
                <a:schemeClr val="bg1">
                  <a:lumMod val="10000"/>
                </a:schemeClr>
              </a:solidFill>
            </a:endParaRP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solidFill>
                  <a:schemeClr val="accent3"/>
                </a:solidFill>
                <a:latin typeface="Arial"/>
                <a:ea typeface="Roboto"/>
                <a:cs typeface="Arial"/>
              </a:rPr>
              <a:t>CCM Outsourced Testing</a:t>
            </a:r>
            <a:r>
              <a:rPr lang="en-US" dirty="0">
                <a:solidFill>
                  <a:srgbClr val="32363F"/>
                </a:solidFill>
                <a:latin typeface="Arial"/>
                <a:ea typeface="Roboto"/>
                <a:cs typeface="Arial"/>
              </a:rPr>
              <a:t> 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  <a:latin typeface="Roboto"/>
              <a:ea typeface="Roboto"/>
              <a:cs typeface="Roboto"/>
            </a:endParaRPr>
          </a:p>
          <a:p>
            <a:r>
              <a:rPr lang="en-US" sz="1600" b="1" dirty="0">
                <a:solidFill>
                  <a:schemeClr val="bg1">
                    <a:lumMod val="10000"/>
                  </a:schemeClr>
                </a:solidFill>
                <a:latin typeface="Arial"/>
                <a:ea typeface="Roboto"/>
                <a:cs typeface="Arial"/>
              </a:rPr>
              <a:t>Strategic Partnerships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Arial"/>
                <a:ea typeface="Roboto"/>
                <a:cs typeface="Arial"/>
              </a:rPr>
              <a:t> </a:t>
            </a: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US" dirty="0">
                <a:solidFill>
                  <a:schemeClr val="accent3"/>
                </a:solidFill>
                <a:latin typeface="Arial"/>
                <a:ea typeface="Roboto"/>
                <a:cs typeface="Arial"/>
              </a:rPr>
              <a:t>Collaboration, Partnerships – Unique Testing Requirement</a:t>
            </a: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en-US" dirty="0">
                <a:solidFill>
                  <a:schemeClr val="accent3"/>
                </a:solidFill>
                <a:latin typeface="Arial"/>
                <a:ea typeface="Roboto"/>
                <a:cs typeface="Arial"/>
              </a:rPr>
              <a:t>Strategic Alliance, Acquisitions</a:t>
            </a:r>
          </a:p>
          <a:p>
            <a:pPr marL="285750" indent="-285750">
              <a:buFont typeface="Arial,Sans-Serif" panose="020B0604020202020204" pitchFamily="34" charset="0"/>
              <a:buChar char="•"/>
            </a:pPr>
            <a:endParaRPr lang="en-US">
              <a:solidFill>
                <a:schemeClr val="accent3"/>
              </a:solidFill>
              <a:ea typeface="Roboto"/>
              <a:cs typeface="+mn-lt"/>
            </a:endParaRPr>
          </a:p>
          <a:p>
            <a:r>
              <a:rPr lang="en-US" sz="1600" b="1" dirty="0">
                <a:solidFill>
                  <a:schemeClr val="bg1">
                    <a:lumMod val="10000"/>
                  </a:schemeClr>
                </a:solidFill>
                <a:ea typeface="+mn-lt"/>
                <a:cs typeface="+mn-lt"/>
              </a:rPr>
              <a:t>Taking Advantage of the Automotive Sector</a:t>
            </a:r>
            <a:r>
              <a:rPr lang="en-US" sz="1600" dirty="0">
                <a:solidFill>
                  <a:schemeClr val="bg1">
                    <a:lumMod val="10000"/>
                  </a:schemeClr>
                </a:solidFill>
                <a:ea typeface="+mn-lt"/>
                <a:cs typeface="+mn-lt"/>
              </a:rPr>
              <a:t> </a:t>
            </a: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solidFill>
                  <a:schemeClr val="accent3"/>
                </a:solidFill>
                <a:ea typeface="Roboto"/>
                <a:cs typeface="Arial"/>
              </a:rPr>
              <a:t>Customer Demand</a:t>
            </a:r>
            <a:r>
              <a:rPr lang="en-US" dirty="0">
                <a:solidFill>
                  <a:srgbClr val="32363F"/>
                </a:solidFill>
                <a:ea typeface="Roboto"/>
                <a:cs typeface="Arial"/>
              </a:rPr>
              <a:t> </a:t>
            </a:r>
            <a:endParaRPr lang="en-US" dirty="0">
              <a:solidFill>
                <a:schemeClr val="accent3"/>
              </a:solidFill>
              <a:ea typeface="Roboto"/>
              <a:cs typeface="Arial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solidFill>
                  <a:schemeClr val="accent3"/>
                </a:solidFill>
                <a:ea typeface="Roboto"/>
                <a:cs typeface="Arial"/>
              </a:rPr>
              <a:t>Government Regulations</a:t>
            </a:r>
            <a:r>
              <a:rPr lang="en-US" dirty="0">
                <a:solidFill>
                  <a:srgbClr val="32363F"/>
                </a:solidFill>
                <a:ea typeface="Roboto"/>
                <a:cs typeface="Arial"/>
              </a:rPr>
              <a:t> </a:t>
            </a:r>
            <a:endParaRPr lang="en-US" dirty="0">
              <a:solidFill>
                <a:schemeClr val="accent3"/>
              </a:solidFill>
              <a:ea typeface="Roboto"/>
              <a:cs typeface="Arial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solidFill>
                  <a:schemeClr val="accent3"/>
                </a:solidFill>
                <a:ea typeface="Roboto"/>
                <a:cs typeface="Arial"/>
              </a:rPr>
              <a:t>Regulatory Requirements</a:t>
            </a:r>
            <a:r>
              <a:rPr lang="en-US" dirty="0">
                <a:solidFill>
                  <a:srgbClr val="32363F"/>
                </a:solidFill>
                <a:ea typeface="Roboto"/>
                <a:cs typeface="Arial"/>
              </a:rPr>
              <a:t> </a:t>
            </a:r>
            <a:endParaRPr lang="en-US" dirty="0">
              <a:solidFill>
                <a:schemeClr val="accent3"/>
              </a:solidFill>
              <a:ea typeface="Roboto"/>
              <a:cs typeface="Arial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solidFill>
                  <a:schemeClr val="accent3"/>
                </a:solidFill>
                <a:ea typeface="Roboto"/>
                <a:cs typeface="Arial"/>
              </a:rPr>
              <a:t>Industry Trends</a:t>
            </a: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solidFill>
                  <a:schemeClr val="accent3"/>
                </a:solidFill>
                <a:ea typeface="Roboto"/>
                <a:cs typeface="Arial"/>
              </a:rPr>
              <a:t>Lower Profit Margin in Mobile CCM</a:t>
            </a:r>
          </a:p>
        </p:txBody>
      </p:sp>
      <p:sp>
        <p:nvSpPr>
          <p:cNvPr id="5" name="Google Shape;1451;p41">
            <a:extLst>
              <a:ext uri="{FF2B5EF4-FFF2-40B4-BE49-F238E27FC236}">
                <a16:creationId xmlns:a16="http://schemas.microsoft.com/office/drawing/2014/main" id="{F587562A-4A45-D1E1-FB18-D908D8801A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693" y="382179"/>
            <a:ext cx="9048307" cy="6233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Georgia" panose="02040502050405020303" pitchFamily="18" charset="0"/>
              </a:rPr>
              <a:t>VISION FOR COMPETITIVE ADVANTAGE</a:t>
            </a:r>
            <a:endParaRPr sz="3200" b="1">
              <a:latin typeface="Georgia" panose="02040502050405020303" pitchFamily="18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0413433-FC54-AFC7-7519-0EE6FAF977CB}"/>
              </a:ext>
            </a:extLst>
          </p:cNvPr>
          <p:cNvSpPr/>
          <p:nvPr/>
        </p:nvSpPr>
        <p:spPr>
          <a:xfrm>
            <a:off x="4117013" y="1480877"/>
            <a:ext cx="1970942" cy="60080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Arial"/>
              </a:rPr>
              <a:t>Manufacturers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4233F14-E34D-DF57-6943-E8F3126F6A87}"/>
              </a:ext>
            </a:extLst>
          </p:cNvPr>
          <p:cNvSpPr/>
          <p:nvPr/>
        </p:nvSpPr>
        <p:spPr>
          <a:xfrm>
            <a:off x="5699628" y="1480877"/>
            <a:ext cx="1941634" cy="600807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Arial"/>
              </a:rPr>
              <a:t>   Testers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602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438EA5-9A56-CAB9-7D64-8E8DA3E957C3}"/>
              </a:ext>
            </a:extLst>
          </p:cNvPr>
          <p:cNvSpPr txBox="1"/>
          <p:nvPr/>
        </p:nvSpPr>
        <p:spPr>
          <a:xfrm>
            <a:off x="2873376" y="4784271"/>
            <a:ext cx="339588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Evolution of Number of Camera Modules</a:t>
            </a:r>
          </a:p>
        </p:txBody>
      </p:sp>
      <p:sp>
        <p:nvSpPr>
          <p:cNvPr id="7" name="Google Shape;1451;p41">
            <a:extLst>
              <a:ext uri="{FF2B5EF4-FFF2-40B4-BE49-F238E27FC236}">
                <a16:creationId xmlns:a16="http://schemas.microsoft.com/office/drawing/2014/main" id="{E246D0C3-8571-B38A-8969-BACBCDA724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060" y="382179"/>
            <a:ext cx="8883825" cy="6233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Georgia"/>
              </a:rPr>
              <a:t>VISION FOR COMPETITIVE ADVANTAGE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4CC106-953A-68B6-9430-9363D5A84B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7" t="33" b="-214"/>
          <a:stretch/>
        </p:blipFill>
        <p:spPr>
          <a:xfrm>
            <a:off x="1262062" y="915427"/>
            <a:ext cx="6635754" cy="37266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06BFF3-D99E-11EC-F37A-A35F9FA35076}"/>
              </a:ext>
            </a:extLst>
          </p:cNvPr>
          <p:cNvSpPr txBox="1"/>
          <p:nvPr/>
        </p:nvSpPr>
        <p:spPr>
          <a:xfrm>
            <a:off x="1259337" y="913641"/>
            <a:ext cx="2833924" cy="276999"/>
          </a:xfrm>
          <a:prstGeom prst="rect">
            <a:avLst/>
          </a:prstGeom>
          <a:solidFill>
            <a:schemeClr val="accent3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/>
              <a:t>Increasing number of cameras per car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AEDBAD-D8E6-F782-2C2D-6023978A0193}"/>
              </a:ext>
            </a:extLst>
          </p:cNvPr>
          <p:cNvSpPr txBox="1"/>
          <p:nvPr/>
        </p:nvSpPr>
        <p:spPr>
          <a:xfrm>
            <a:off x="5386837" y="4080702"/>
            <a:ext cx="2198924" cy="261610"/>
          </a:xfrm>
          <a:prstGeom prst="rect">
            <a:avLst/>
          </a:prstGeom>
          <a:solidFill>
            <a:schemeClr val="accent3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/>
              <a:t>Source: Yole Report June 2023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8B3E96-643B-950C-83DC-480877F3CEF7}"/>
              </a:ext>
            </a:extLst>
          </p:cNvPr>
          <p:cNvSpPr txBox="1"/>
          <p:nvPr/>
        </p:nvSpPr>
        <p:spPr>
          <a:xfrm>
            <a:off x="1981650" y="2128077"/>
            <a:ext cx="1786174" cy="261610"/>
          </a:xfrm>
          <a:prstGeom prst="rect">
            <a:avLst/>
          </a:prstGeom>
          <a:solidFill>
            <a:schemeClr val="accent3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/>
              <a:t>Tesla Model Y – 9 CCM </a:t>
            </a:r>
          </a:p>
        </p:txBody>
      </p:sp>
    </p:spTree>
    <p:extLst>
      <p:ext uri="{BB962C8B-B14F-4D97-AF65-F5344CB8AC3E}">
        <p14:creationId xmlns:p14="http://schemas.microsoft.com/office/powerpoint/2010/main" val="829536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err="1">
                <a:latin typeface="Georgia" panose="02040502050405020303" pitchFamily="18" charset="0"/>
              </a:rPr>
              <a:t>CoT</a:t>
            </a:r>
            <a:r>
              <a:rPr lang="en-US" sz="3200" b="1">
                <a:latin typeface="Georgia" panose="02040502050405020303" pitchFamily="18" charset="0"/>
              </a:rPr>
              <a:t> MODEL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210139B-0DCB-2687-6936-679FD3EDC8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386325" y="852218"/>
            <a:ext cx="19265677" cy="642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-webkit-standard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5956532-7344-FA25-05CD-96D01E9C4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5243132"/>
              </p:ext>
            </p:extLst>
          </p:nvPr>
        </p:nvGraphicFramePr>
        <p:xfrm>
          <a:off x="717550" y="1063943"/>
          <a:ext cx="7770589" cy="1792831"/>
        </p:xfrm>
        <a:graphic>
          <a:graphicData uri="http://schemas.openxmlformats.org/drawingml/2006/table">
            <a:tbl>
              <a:tblPr bandRow="1">
                <a:tableStyleId>{DA49F482-61E2-417F-8160-904FDE97FD16}</a:tableStyleId>
              </a:tblPr>
              <a:tblGrid>
                <a:gridCol w="317499">
                  <a:extLst>
                    <a:ext uri="{9D8B030D-6E8A-4147-A177-3AD203B41FA5}">
                      <a16:colId xmlns:a16="http://schemas.microsoft.com/office/drawing/2014/main" val="1271050630"/>
                    </a:ext>
                  </a:extLst>
                </a:gridCol>
                <a:gridCol w="787399">
                  <a:extLst>
                    <a:ext uri="{9D8B030D-6E8A-4147-A177-3AD203B41FA5}">
                      <a16:colId xmlns:a16="http://schemas.microsoft.com/office/drawing/2014/main" val="4156441979"/>
                    </a:ext>
                  </a:extLst>
                </a:gridCol>
                <a:gridCol w="787399">
                  <a:extLst>
                    <a:ext uri="{9D8B030D-6E8A-4147-A177-3AD203B41FA5}">
                      <a16:colId xmlns:a16="http://schemas.microsoft.com/office/drawing/2014/main" val="2244516207"/>
                    </a:ext>
                  </a:extLst>
                </a:gridCol>
                <a:gridCol w="787399">
                  <a:extLst>
                    <a:ext uri="{9D8B030D-6E8A-4147-A177-3AD203B41FA5}">
                      <a16:colId xmlns:a16="http://schemas.microsoft.com/office/drawing/2014/main" val="1028535986"/>
                    </a:ext>
                  </a:extLst>
                </a:gridCol>
                <a:gridCol w="824551">
                  <a:extLst>
                    <a:ext uri="{9D8B030D-6E8A-4147-A177-3AD203B41FA5}">
                      <a16:colId xmlns:a16="http://schemas.microsoft.com/office/drawing/2014/main" val="2439377386"/>
                    </a:ext>
                  </a:extLst>
                </a:gridCol>
                <a:gridCol w="1055047">
                  <a:extLst>
                    <a:ext uri="{9D8B030D-6E8A-4147-A177-3AD203B41FA5}">
                      <a16:colId xmlns:a16="http://schemas.microsoft.com/office/drawing/2014/main" val="733329789"/>
                    </a:ext>
                  </a:extLst>
                </a:gridCol>
                <a:gridCol w="787399">
                  <a:extLst>
                    <a:ext uri="{9D8B030D-6E8A-4147-A177-3AD203B41FA5}">
                      <a16:colId xmlns:a16="http://schemas.microsoft.com/office/drawing/2014/main" val="830130117"/>
                    </a:ext>
                  </a:extLst>
                </a:gridCol>
                <a:gridCol w="604197">
                  <a:extLst>
                    <a:ext uri="{9D8B030D-6E8A-4147-A177-3AD203B41FA5}">
                      <a16:colId xmlns:a16="http://schemas.microsoft.com/office/drawing/2014/main" val="2674076170"/>
                    </a:ext>
                  </a:extLst>
                </a:gridCol>
                <a:gridCol w="838767">
                  <a:extLst>
                    <a:ext uri="{9D8B030D-6E8A-4147-A177-3AD203B41FA5}">
                      <a16:colId xmlns:a16="http://schemas.microsoft.com/office/drawing/2014/main" val="1178703790"/>
                    </a:ext>
                  </a:extLst>
                </a:gridCol>
                <a:gridCol w="980932">
                  <a:extLst>
                    <a:ext uri="{9D8B030D-6E8A-4147-A177-3AD203B41FA5}">
                      <a16:colId xmlns:a16="http://schemas.microsoft.com/office/drawing/2014/main" val="3901913647"/>
                    </a:ext>
                  </a:extLst>
                </a:gridCol>
              </a:tblGrid>
              <a:tr h="21336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Ser </a:t>
                      </a:r>
                      <a:endParaRPr lang="en-US" dirty="0"/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Resolution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Price </a:t>
                      </a:r>
                      <a:br>
                        <a:rPr lang="en-US" sz="12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</a:br>
                      <a:r>
                        <a:rPr lang="en-US" sz="12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per Mp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Total Price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Components Cost Breakdown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1928757"/>
                  </a:ext>
                </a:extLst>
              </a:tr>
              <a:tr h="3554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Profit CCM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Assembly CCM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Substrate </a:t>
                      </a:r>
                      <a:br>
                        <a:rPr lang="en-US" sz="11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</a:br>
                      <a:r>
                        <a:rPr lang="en-US" sz="11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&amp; others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Lens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Actuator </a:t>
                      </a:r>
                      <a:br>
                        <a:rPr lang="en-US" sz="11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</a:br>
                      <a:r>
                        <a:rPr lang="en-US" sz="11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(AF &amp; OIS)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Image sensor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7050846"/>
                  </a:ext>
                </a:extLst>
              </a:tr>
              <a:tr h="20613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1.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1-3Mp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 64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$1.2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15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06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 26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26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 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 55  </a:t>
                      </a:r>
                      <a:endParaRPr lang="en-US" sz="1200" b="0" i="0" u="none" strike="noStrike" dirty="0">
                        <a:solidFill>
                          <a:srgbClr val="1F3564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7309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2.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5-8Mp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 38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$2.5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29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15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.46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46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0 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$1.07  </a:t>
                      </a:r>
                      <a:endParaRPr lang="en-US" sz="1200" b="0" i="0" u="none" strike="noStrike" dirty="0">
                        <a:solidFill>
                          <a:srgbClr val="1F3564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3676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3.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10-13Mp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 52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$6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77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36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95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$1.01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48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$2.38  </a:t>
                      </a:r>
                      <a:endParaRPr lang="en-US" sz="1200" b="0" i="0" u="none" strike="noStrike" dirty="0">
                        <a:solidFill>
                          <a:srgbClr val="1F3564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17242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4.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16-30Mp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 30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$7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90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48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$0.90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$1.03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¢ 62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$2.96  </a:t>
                      </a:r>
                      <a:endParaRPr lang="en-US" sz="1200" b="0" i="0" u="none" strike="noStrike" dirty="0">
                        <a:solidFill>
                          <a:srgbClr val="1F3564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5285570"/>
                  </a:ext>
                </a:extLst>
              </a:tr>
              <a:tr h="21324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5.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32-48Mp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 31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$12.5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$1.60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$0.86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$0.98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$1.72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$1.11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$6.02  </a:t>
                      </a:r>
                      <a:endParaRPr lang="en-US" sz="1200" b="0" i="0" u="none" strike="noStrike" dirty="0">
                        <a:solidFill>
                          <a:srgbClr val="1F3564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9406904"/>
                  </a:ext>
                </a:extLst>
              </a:tr>
              <a:tr h="22746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6.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50Mp+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 43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$21.8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$3.03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$1.52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$1.30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$2.92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$2.06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$10.83  </a:t>
                      </a:r>
                      <a:endParaRPr lang="en-US" sz="1200" b="0" i="0" u="none" strike="noStrike" dirty="0">
                        <a:solidFill>
                          <a:srgbClr val="1F3564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362203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0EFC5FE-064E-53FA-A47B-A06A6C68AB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3660507"/>
              </p:ext>
            </p:extLst>
          </p:nvPr>
        </p:nvGraphicFramePr>
        <p:xfrm>
          <a:off x="714375" y="2960687"/>
          <a:ext cx="7778170" cy="1493520"/>
        </p:xfrm>
        <a:graphic>
          <a:graphicData uri="http://schemas.openxmlformats.org/drawingml/2006/table">
            <a:tbl>
              <a:tblPr bandRow="1">
                <a:tableStyleId>{DA49F482-61E2-417F-8160-904FDE97FD16}</a:tableStyleId>
              </a:tblPr>
              <a:tblGrid>
                <a:gridCol w="44450">
                  <a:extLst>
                    <a:ext uri="{9D8B030D-6E8A-4147-A177-3AD203B41FA5}">
                      <a16:colId xmlns:a16="http://schemas.microsoft.com/office/drawing/2014/main" val="780447237"/>
                    </a:ext>
                  </a:extLst>
                </a:gridCol>
                <a:gridCol w="2260408">
                  <a:extLst>
                    <a:ext uri="{9D8B030D-6E8A-4147-A177-3AD203B41FA5}">
                      <a16:colId xmlns:a16="http://schemas.microsoft.com/office/drawing/2014/main" val="2543997888"/>
                    </a:ext>
                  </a:extLst>
                </a:gridCol>
                <a:gridCol w="803227">
                  <a:extLst>
                    <a:ext uri="{9D8B030D-6E8A-4147-A177-3AD203B41FA5}">
                      <a16:colId xmlns:a16="http://schemas.microsoft.com/office/drawing/2014/main" val="916135923"/>
                    </a:ext>
                  </a:extLst>
                </a:gridCol>
                <a:gridCol w="1044905">
                  <a:extLst>
                    <a:ext uri="{9D8B030D-6E8A-4147-A177-3AD203B41FA5}">
                      <a16:colId xmlns:a16="http://schemas.microsoft.com/office/drawing/2014/main" val="3241675764"/>
                    </a:ext>
                  </a:extLst>
                </a:gridCol>
                <a:gridCol w="1265258">
                  <a:extLst>
                    <a:ext uri="{9D8B030D-6E8A-4147-A177-3AD203B41FA5}">
                      <a16:colId xmlns:a16="http://schemas.microsoft.com/office/drawing/2014/main" val="723089374"/>
                    </a:ext>
                  </a:extLst>
                </a:gridCol>
                <a:gridCol w="632629">
                  <a:extLst>
                    <a:ext uri="{9D8B030D-6E8A-4147-A177-3AD203B41FA5}">
                      <a16:colId xmlns:a16="http://schemas.microsoft.com/office/drawing/2014/main" val="3619734519"/>
                    </a:ext>
                  </a:extLst>
                </a:gridCol>
                <a:gridCol w="682387">
                  <a:extLst>
                    <a:ext uri="{9D8B030D-6E8A-4147-A177-3AD203B41FA5}">
                      <a16:colId xmlns:a16="http://schemas.microsoft.com/office/drawing/2014/main" val="2351916410"/>
                    </a:ext>
                  </a:extLst>
                </a:gridCol>
                <a:gridCol w="1044906">
                  <a:extLst>
                    <a:ext uri="{9D8B030D-6E8A-4147-A177-3AD203B41FA5}">
                      <a16:colId xmlns:a16="http://schemas.microsoft.com/office/drawing/2014/main" val="2459736975"/>
                    </a:ext>
                  </a:extLst>
                </a:gridCol>
              </a:tblGrid>
              <a:tr h="21336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Samsung S24 Ultra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Profit CCM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Assembly CCM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Substrate &amp; Others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Lens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Actuator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Image Sensors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8840249"/>
                  </a:ext>
                </a:extLst>
              </a:tr>
              <a:tr h="213360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200 MP (wide) = $86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 12.12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    6.08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           5.20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 11.68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 8.24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 43.32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661661"/>
                  </a:ext>
                </a:extLst>
              </a:tr>
              <a:tr h="213360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10 MP (telephoto) = $5.20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         0.77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               0.36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                       0.95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 1.01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 0.48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   2.38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5816186"/>
                  </a:ext>
                </a:extLst>
              </a:tr>
              <a:tr h="213360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50 MP (Periscopic Telephoto) = $21.5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 3.03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      1.52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           1.30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 2.92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 2.06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 10.83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3987425"/>
                  </a:ext>
                </a:extLst>
              </a:tr>
              <a:tr h="213360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12 MP (ultrawide) = $6.24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         0.77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               0.36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                       0.95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 1.01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   0.48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   2.38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428316"/>
                  </a:ext>
                </a:extLst>
              </a:tr>
              <a:tr h="213360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12 MP (selfie) = $6.24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         0.77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               0.36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                       0.95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 1.01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</a:t>
                      </a:r>
                      <a:r>
                        <a:rPr lang="en-US" sz="1200" b="0" i="0" u="none" strike="noStrike" noProof="0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¢</a:t>
                      </a:r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   0.48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   2.38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674959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1F3564"/>
                        </a:solidFill>
                        <a:effectLst/>
                        <a:latin typeface="Montserra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1F3564"/>
                        </a:solidFill>
                        <a:effectLst/>
                        <a:latin typeface="Aptos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 17.46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    8.68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           9.35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 17.63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 11.74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1F3564"/>
                          </a:solidFill>
                          <a:effectLst/>
                          <a:latin typeface="Aptos"/>
                        </a:rPr>
                        <a:t> $              61.29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366317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6E195014-3887-52BE-89D7-59CD059F9272}"/>
              </a:ext>
            </a:extLst>
          </p:cNvPr>
          <p:cNvSpPr txBox="1"/>
          <p:nvPr/>
        </p:nvSpPr>
        <p:spPr>
          <a:xfrm>
            <a:off x="717572" y="4510395"/>
            <a:ext cx="5567503" cy="307777"/>
          </a:xfrm>
          <a:prstGeom prst="rect">
            <a:avLst/>
          </a:prstGeom>
          <a:solidFill>
            <a:srgbClr val="ED7D3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accent3"/>
                </a:solidFill>
              </a:rPr>
              <a:t>Total cost = $125.28,  Number of Sites, Test Time, Number of Tests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2"/>
          <p:cNvSpPr txBox="1">
            <a:spLocks noGrp="1"/>
          </p:cNvSpPr>
          <p:nvPr>
            <p:ph type="title"/>
          </p:nvPr>
        </p:nvSpPr>
        <p:spPr>
          <a:xfrm>
            <a:off x="3803099" y="2224910"/>
            <a:ext cx="5185453" cy="1904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lt2"/>
                </a:solidFill>
                <a:latin typeface="Georgia" panose="02040502050405020303" pitchFamily="18" charset="0"/>
              </a:rPr>
              <a:t>Next Steps and</a:t>
            </a:r>
            <a:br>
              <a:rPr lang="en-US" sz="4000" b="1">
                <a:solidFill>
                  <a:schemeClr val="lt2"/>
                </a:solidFill>
                <a:latin typeface="Georgia" panose="02040502050405020303" pitchFamily="18" charset="0"/>
              </a:rPr>
            </a:br>
            <a:r>
              <a:rPr lang="en-US" sz="4000" b="1">
                <a:solidFill>
                  <a:schemeClr val="lt2"/>
                </a:solidFill>
                <a:latin typeface="Georgia" panose="02040502050405020303" pitchFamily="18" charset="0"/>
              </a:rPr>
              <a:t>Recommendations</a:t>
            </a:r>
            <a:endParaRPr sz="4000" b="1">
              <a:solidFill>
                <a:schemeClr val="lt2"/>
              </a:solidFill>
              <a:latin typeface="Georgia" panose="02040502050405020303" pitchFamily="18" charset="0"/>
            </a:endParaRPr>
          </a:p>
        </p:txBody>
      </p:sp>
      <p:sp>
        <p:nvSpPr>
          <p:cNvPr id="1276" name="Google Shape;1276;p32"/>
          <p:cNvSpPr txBox="1">
            <a:spLocks noGrp="1"/>
          </p:cNvSpPr>
          <p:nvPr>
            <p:ph type="title" idx="2"/>
          </p:nvPr>
        </p:nvSpPr>
        <p:spPr>
          <a:xfrm>
            <a:off x="4130660" y="1218987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eorgia" panose="02040502050405020303" pitchFamily="18" charset="0"/>
              </a:rPr>
              <a:t>08</a:t>
            </a:r>
            <a:endParaRPr b="1">
              <a:latin typeface="Georgia" panose="02040502050405020303" pitchFamily="18" charset="0"/>
            </a:endParaRPr>
          </a:p>
        </p:txBody>
      </p:sp>
      <p:grpSp>
        <p:nvGrpSpPr>
          <p:cNvPr id="1278" name="Google Shape;1278;p32"/>
          <p:cNvGrpSpPr/>
          <p:nvPr/>
        </p:nvGrpSpPr>
        <p:grpSpPr>
          <a:xfrm>
            <a:off x="237431" y="4128937"/>
            <a:ext cx="951612" cy="950150"/>
            <a:chOff x="422275" y="2508250"/>
            <a:chExt cx="1033462" cy="1031875"/>
          </a:xfrm>
        </p:grpSpPr>
        <p:sp>
          <p:nvSpPr>
            <p:cNvPr id="1279" name="Google Shape;1279;p32"/>
            <p:cNvSpPr/>
            <p:nvPr/>
          </p:nvSpPr>
          <p:spPr>
            <a:xfrm>
              <a:off x="422275" y="3025775"/>
              <a:ext cx="84138" cy="217488"/>
            </a:xfrm>
            <a:custGeom>
              <a:avLst/>
              <a:gdLst/>
              <a:ahLst/>
              <a:cxnLst/>
              <a:rect l="l" t="t" r="r" b="b"/>
              <a:pathLst>
                <a:path w="49" h="129" extrusionOk="0">
                  <a:moveTo>
                    <a:pt x="29" y="129"/>
                  </a:moveTo>
                  <a:cubicBezTo>
                    <a:pt x="10" y="88"/>
                    <a:pt x="0" y="45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1"/>
                    <a:pt x="32" y="82"/>
                    <a:pt x="49" y="119"/>
                  </a:cubicBezTo>
                  <a:lnTo>
                    <a:pt x="29" y="12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32"/>
            <p:cNvSpPr/>
            <p:nvPr/>
          </p:nvSpPr>
          <p:spPr>
            <a:xfrm>
              <a:off x="509588" y="3287713"/>
              <a:ext cx="176213" cy="174625"/>
            </a:xfrm>
            <a:custGeom>
              <a:avLst/>
              <a:gdLst/>
              <a:ahLst/>
              <a:cxnLst/>
              <a:rect l="l" t="t" r="r" b="b"/>
              <a:pathLst>
                <a:path w="105" h="103" extrusionOk="0">
                  <a:moveTo>
                    <a:pt x="93" y="103"/>
                  </a:moveTo>
                  <a:cubicBezTo>
                    <a:pt x="56" y="80"/>
                    <a:pt x="24" y="49"/>
                    <a:pt x="0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41" y="34"/>
                    <a:pt x="71" y="63"/>
                    <a:pt x="105" y="84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32"/>
            <p:cNvSpPr/>
            <p:nvPr/>
          </p:nvSpPr>
          <p:spPr>
            <a:xfrm>
              <a:off x="728663" y="3460750"/>
              <a:ext cx="96838" cy="65087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52" y="39"/>
                  </a:moveTo>
                  <a:cubicBezTo>
                    <a:pt x="34" y="34"/>
                    <a:pt x="17" y="28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5" y="7"/>
                    <a:pt x="41" y="12"/>
                    <a:pt x="58" y="16"/>
                  </a:cubicBezTo>
                  <a:lnTo>
                    <a:pt x="52" y="3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32"/>
            <p:cNvSpPr/>
            <p:nvPr/>
          </p:nvSpPr>
          <p:spPr>
            <a:xfrm>
              <a:off x="874713" y="3465513"/>
              <a:ext cx="260350" cy="74612"/>
            </a:xfrm>
            <a:custGeom>
              <a:avLst/>
              <a:gdLst/>
              <a:ahLst/>
              <a:cxnLst/>
              <a:rect l="l" t="t" r="r" b="b"/>
              <a:pathLst>
                <a:path w="154" h="44" extrusionOk="0">
                  <a:moveTo>
                    <a:pt x="38" y="44"/>
                  </a:moveTo>
                  <a:cubicBezTo>
                    <a:pt x="25" y="44"/>
                    <a:pt x="13" y="44"/>
                    <a:pt x="0" y="4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5" y="21"/>
                    <a:pt x="26" y="22"/>
                    <a:pt x="38" y="22"/>
                  </a:cubicBezTo>
                  <a:cubicBezTo>
                    <a:pt x="75" y="22"/>
                    <a:pt x="111" y="14"/>
                    <a:pt x="145" y="0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17" y="37"/>
                    <a:pt x="78" y="44"/>
                    <a:pt x="38" y="4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32"/>
            <p:cNvSpPr/>
            <p:nvPr/>
          </p:nvSpPr>
          <p:spPr>
            <a:xfrm>
              <a:off x="1198563" y="3281363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12" y="104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33" y="63"/>
                    <a:pt x="63" y="34"/>
                    <a:pt x="84" y="0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80" y="49"/>
                    <a:pt x="49" y="81"/>
                    <a:pt x="12" y="10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32"/>
            <p:cNvSpPr/>
            <p:nvPr/>
          </p:nvSpPr>
          <p:spPr>
            <a:xfrm>
              <a:off x="1406525" y="2925763"/>
              <a:ext cx="49212" cy="198437"/>
            </a:xfrm>
            <a:custGeom>
              <a:avLst/>
              <a:gdLst/>
              <a:ahLst/>
              <a:cxnLst/>
              <a:rect l="l" t="t" r="r" b="b"/>
              <a:pathLst>
                <a:path w="29" h="118" extrusionOk="0">
                  <a:moveTo>
                    <a:pt x="23" y="118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4" y="95"/>
                    <a:pt x="6" y="77"/>
                    <a:pt x="6" y="59"/>
                  </a:cubicBezTo>
                  <a:cubicBezTo>
                    <a:pt x="6" y="40"/>
                    <a:pt x="4" y="22"/>
                    <a:pt x="0" y="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19"/>
                    <a:pt x="29" y="39"/>
                    <a:pt x="29" y="59"/>
                  </a:cubicBezTo>
                  <a:cubicBezTo>
                    <a:pt x="29" y="78"/>
                    <a:pt x="27" y="98"/>
                    <a:pt x="23" y="118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32"/>
            <p:cNvSpPr/>
            <p:nvPr/>
          </p:nvSpPr>
          <p:spPr>
            <a:xfrm>
              <a:off x="1219200" y="2606675"/>
              <a:ext cx="198437" cy="242888"/>
            </a:xfrm>
            <a:custGeom>
              <a:avLst/>
              <a:gdLst/>
              <a:ahLst/>
              <a:cxnLst/>
              <a:rect l="l" t="t" r="r" b="b"/>
              <a:pathLst>
                <a:path w="118" h="144" extrusionOk="0">
                  <a:moveTo>
                    <a:pt x="97" y="144"/>
                  </a:moveTo>
                  <a:cubicBezTo>
                    <a:pt x="77" y="94"/>
                    <a:pt x="44" y="51"/>
                    <a:pt x="0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1" y="35"/>
                    <a:pt x="97" y="81"/>
                    <a:pt x="118" y="135"/>
                  </a:cubicBezTo>
                  <a:lnTo>
                    <a:pt x="97" y="144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32"/>
            <p:cNvSpPr/>
            <p:nvPr/>
          </p:nvSpPr>
          <p:spPr>
            <a:xfrm>
              <a:off x="877888" y="2508250"/>
              <a:ext cx="315913" cy="101600"/>
            </a:xfrm>
            <a:custGeom>
              <a:avLst/>
              <a:gdLst/>
              <a:ahLst/>
              <a:cxnLst/>
              <a:rect l="l" t="t" r="r" b="b"/>
              <a:pathLst>
                <a:path w="187" h="60" extrusionOk="0">
                  <a:moveTo>
                    <a:pt x="176" y="60"/>
                  </a:moveTo>
                  <a:cubicBezTo>
                    <a:pt x="134" y="36"/>
                    <a:pt x="85" y="23"/>
                    <a:pt x="36" y="23"/>
                  </a:cubicBezTo>
                  <a:cubicBezTo>
                    <a:pt x="25" y="23"/>
                    <a:pt x="14" y="23"/>
                    <a:pt x="3" y="2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89" y="0"/>
                    <a:pt x="142" y="14"/>
                    <a:pt x="187" y="40"/>
                  </a:cubicBezTo>
                  <a:lnTo>
                    <a:pt x="176" y="60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32"/>
            <p:cNvSpPr/>
            <p:nvPr/>
          </p:nvSpPr>
          <p:spPr>
            <a:xfrm>
              <a:off x="665163" y="2522538"/>
              <a:ext cx="160337" cy="95250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12" y="57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8" y="21"/>
                    <a:pt x="58" y="8"/>
                    <a:pt x="89" y="0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65" y="30"/>
                    <a:pt x="38" y="41"/>
                    <a:pt x="12" y="57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32"/>
            <p:cNvSpPr/>
            <p:nvPr/>
          </p:nvSpPr>
          <p:spPr>
            <a:xfrm>
              <a:off x="431800" y="2651125"/>
              <a:ext cx="177800" cy="284163"/>
            </a:xfrm>
            <a:custGeom>
              <a:avLst/>
              <a:gdLst/>
              <a:ahLst/>
              <a:cxnLst/>
              <a:rect l="l" t="t" r="r" b="b"/>
              <a:pathLst>
                <a:path w="106" h="169" extrusionOk="0">
                  <a:moveTo>
                    <a:pt x="23" y="169"/>
                  </a:moveTo>
                  <a:cubicBezTo>
                    <a:pt x="0" y="165"/>
                    <a:pt x="0" y="165"/>
                    <a:pt x="0" y="165"/>
                  </a:cubicBezTo>
                  <a:cubicBezTo>
                    <a:pt x="12" y="101"/>
                    <a:pt x="43" y="44"/>
                    <a:pt x="90" y="0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63" y="57"/>
                    <a:pt x="34" y="110"/>
                    <a:pt x="23" y="169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32"/>
            <p:cNvSpPr/>
            <p:nvPr/>
          </p:nvSpPr>
          <p:spPr>
            <a:xfrm>
              <a:off x="520700" y="3173413"/>
              <a:ext cx="111125" cy="15240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52" y="90"/>
                  </a:moveTo>
                  <a:cubicBezTo>
                    <a:pt x="29" y="66"/>
                    <a:pt x="12" y="38"/>
                    <a:pt x="0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9" y="28"/>
                    <a:pt x="45" y="55"/>
                    <a:pt x="66" y="77"/>
                  </a:cubicBezTo>
                  <a:lnTo>
                    <a:pt x="52" y="90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32"/>
            <p:cNvSpPr/>
            <p:nvPr/>
          </p:nvSpPr>
          <p:spPr>
            <a:xfrm>
              <a:off x="649288" y="3340100"/>
              <a:ext cx="290512" cy="131762"/>
            </a:xfrm>
            <a:custGeom>
              <a:avLst/>
              <a:gdLst/>
              <a:ahLst/>
              <a:cxnLst/>
              <a:rect l="l" t="t" r="r" b="b"/>
              <a:pathLst>
                <a:path w="172" h="78" extrusionOk="0">
                  <a:moveTo>
                    <a:pt x="172" y="78"/>
                  </a:moveTo>
                  <a:cubicBezTo>
                    <a:pt x="109" y="78"/>
                    <a:pt x="48" y="55"/>
                    <a:pt x="0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7" y="38"/>
                    <a:pt x="113" y="59"/>
                    <a:pt x="172" y="59"/>
                  </a:cubicBezTo>
                  <a:lnTo>
                    <a:pt x="172" y="7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32"/>
            <p:cNvSpPr/>
            <p:nvPr/>
          </p:nvSpPr>
          <p:spPr>
            <a:xfrm>
              <a:off x="1025525" y="3335338"/>
              <a:ext cx="207963" cy="127000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4" y="75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41" y="48"/>
                    <a:pt x="80" y="28"/>
                    <a:pt x="112" y="0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90" y="45"/>
                    <a:pt x="49" y="66"/>
                    <a:pt x="4" y="7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32"/>
            <p:cNvSpPr/>
            <p:nvPr/>
          </p:nvSpPr>
          <p:spPr>
            <a:xfrm>
              <a:off x="1246188" y="3165475"/>
              <a:ext cx="112712" cy="160337"/>
            </a:xfrm>
            <a:custGeom>
              <a:avLst/>
              <a:gdLst/>
              <a:ahLst/>
              <a:cxnLst/>
              <a:rect l="l" t="t" r="r" b="b"/>
              <a:pathLst>
                <a:path w="67" h="95" extrusionOk="0">
                  <a:moveTo>
                    <a:pt x="14" y="9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2" y="58"/>
                    <a:pt x="38" y="30"/>
                    <a:pt x="49" y="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56" y="39"/>
                    <a:pt x="37" y="69"/>
                    <a:pt x="14" y="9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32"/>
            <p:cNvSpPr/>
            <p:nvPr/>
          </p:nvSpPr>
          <p:spPr>
            <a:xfrm>
              <a:off x="1341438" y="2919413"/>
              <a:ext cx="44450" cy="182562"/>
            </a:xfrm>
            <a:custGeom>
              <a:avLst/>
              <a:gdLst/>
              <a:ahLst/>
              <a:cxnLst/>
              <a:rect l="l" t="t" r="r" b="b"/>
              <a:pathLst>
                <a:path w="26" h="109" extrusionOk="0">
                  <a:moveTo>
                    <a:pt x="22" y="109"/>
                  </a:moveTo>
                  <a:cubicBezTo>
                    <a:pt x="3" y="106"/>
                    <a:pt x="3" y="106"/>
                    <a:pt x="3" y="106"/>
                  </a:cubicBezTo>
                  <a:cubicBezTo>
                    <a:pt x="6" y="92"/>
                    <a:pt x="7" y="77"/>
                    <a:pt x="7" y="63"/>
                  </a:cubicBezTo>
                  <a:cubicBezTo>
                    <a:pt x="7" y="43"/>
                    <a:pt x="5" y="23"/>
                    <a:pt x="0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20"/>
                    <a:pt x="26" y="41"/>
                    <a:pt x="26" y="63"/>
                  </a:cubicBezTo>
                  <a:cubicBezTo>
                    <a:pt x="26" y="78"/>
                    <a:pt x="25" y="94"/>
                    <a:pt x="22" y="109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32"/>
            <p:cNvSpPr/>
            <p:nvPr/>
          </p:nvSpPr>
          <p:spPr>
            <a:xfrm>
              <a:off x="1244600" y="2720975"/>
              <a:ext cx="112712" cy="155575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49" y="92"/>
                  </a:moveTo>
                  <a:cubicBezTo>
                    <a:pt x="38" y="63"/>
                    <a:pt x="21" y="36"/>
                    <a:pt x="0" y="1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7" y="25"/>
                    <a:pt x="55" y="54"/>
                    <a:pt x="67" y="85"/>
                  </a:cubicBezTo>
                  <a:lnTo>
                    <a:pt x="49" y="92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32"/>
            <p:cNvSpPr/>
            <p:nvPr/>
          </p:nvSpPr>
          <p:spPr>
            <a:xfrm>
              <a:off x="1030288" y="2587625"/>
              <a:ext cx="192087" cy="115887"/>
            </a:xfrm>
            <a:custGeom>
              <a:avLst/>
              <a:gdLst/>
              <a:ahLst/>
              <a:cxnLst/>
              <a:rect l="l" t="t" r="r" b="b"/>
              <a:pathLst>
                <a:path w="114" h="68" extrusionOk="0">
                  <a:moveTo>
                    <a:pt x="102" y="68"/>
                  </a:moveTo>
                  <a:cubicBezTo>
                    <a:pt x="72" y="44"/>
                    <a:pt x="37" y="27"/>
                    <a:pt x="0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4" y="9"/>
                    <a:pt x="82" y="27"/>
                    <a:pt x="114" y="53"/>
                  </a:cubicBezTo>
                  <a:lnTo>
                    <a:pt x="102" y="6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32"/>
            <p:cNvSpPr/>
            <p:nvPr/>
          </p:nvSpPr>
          <p:spPr>
            <a:xfrm>
              <a:off x="706438" y="2576513"/>
              <a:ext cx="276225" cy="92075"/>
            </a:xfrm>
            <a:custGeom>
              <a:avLst/>
              <a:gdLst/>
              <a:ahLst/>
              <a:cxnLst/>
              <a:rect l="l" t="t" r="r" b="b"/>
              <a:pathLst>
                <a:path w="164" h="55" extrusionOk="0">
                  <a:moveTo>
                    <a:pt x="10" y="55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42" y="14"/>
                    <a:pt x="89" y="0"/>
                    <a:pt x="138" y="0"/>
                  </a:cubicBezTo>
                  <a:cubicBezTo>
                    <a:pt x="146" y="0"/>
                    <a:pt x="155" y="1"/>
                    <a:pt x="164" y="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54" y="20"/>
                    <a:pt x="146" y="20"/>
                    <a:pt x="138" y="20"/>
                  </a:cubicBezTo>
                  <a:cubicBezTo>
                    <a:pt x="93" y="20"/>
                    <a:pt x="49" y="32"/>
                    <a:pt x="10" y="5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32"/>
            <p:cNvSpPr/>
            <p:nvPr/>
          </p:nvSpPr>
          <p:spPr>
            <a:xfrm>
              <a:off x="523875" y="2673350"/>
              <a:ext cx="155575" cy="195263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18" y="115"/>
                  </a:moveTo>
                  <a:cubicBezTo>
                    <a:pt x="0" y="108"/>
                    <a:pt x="0" y="108"/>
                    <a:pt x="0" y="108"/>
                  </a:cubicBezTo>
                  <a:cubicBezTo>
                    <a:pt x="17" y="66"/>
                    <a:pt x="45" y="29"/>
                    <a:pt x="81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59" y="41"/>
                    <a:pt x="34" y="76"/>
                    <a:pt x="18" y="11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32"/>
            <p:cNvSpPr/>
            <p:nvPr/>
          </p:nvSpPr>
          <p:spPr>
            <a:xfrm>
              <a:off x="492125" y="2916238"/>
              <a:ext cx="44450" cy="211138"/>
            </a:xfrm>
            <a:custGeom>
              <a:avLst/>
              <a:gdLst/>
              <a:ahLst/>
              <a:cxnLst/>
              <a:rect l="l" t="t" r="r" b="b"/>
              <a:pathLst>
                <a:path w="26" h="125" extrusionOk="0">
                  <a:moveTo>
                    <a:pt x="7" y="125"/>
                  </a:moveTo>
                  <a:cubicBezTo>
                    <a:pt x="2" y="105"/>
                    <a:pt x="0" y="84"/>
                    <a:pt x="0" y="64"/>
                  </a:cubicBezTo>
                  <a:cubicBezTo>
                    <a:pt x="0" y="42"/>
                    <a:pt x="2" y="21"/>
                    <a:pt x="7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1" y="24"/>
                    <a:pt x="19" y="44"/>
                    <a:pt x="19" y="64"/>
                  </a:cubicBezTo>
                  <a:cubicBezTo>
                    <a:pt x="19" y="83"/>
                    <a:pt x="21" y="102"/>
                    <a:pt x="25" y="121"/>
                  </a:cubicBezTo>
                  <a:lnTo>
                    <a:pt x="7" y="125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32"/>
            <p:cNvSpPr/>
            <p:nvPr/>
          </p:nvSpPr>
          <p:spPr>
            <a:xfrm>
              <a:off x="939800" y="3117850"/>
              <a:ext cx="366713" cy="287337"/>
            </a:xfrm>
            <a:custGeom>
              <a:avLst/>
              <a:gdLst/>
              <a:ahLst/>
              <a:cxnLst/>
              <a:rect l="l" t="t" r="r" b="b"/>
              <a:pathLst>
                <a:path w="218" h="170" extrusionOk="0">
                  <a:moveTo>
                    <a:pt x="0" y="17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98" y="161"/>
                    <a:pt x="183" y="95"/>
                    <a:pt x="209" y="0"/>
                  </a:cubicBezTo>
                  <a:cubicBezTo>
                    <a:pt x="218" y="3"/>
                    <a:pt x="218" y="3"/>
                    <a:pt x="218" y="3"/>
                  </a:cubicBezTo>
                  <a:cubicBezTo>
                    <a:pt x="192" y="101"/>
                    <a:pt x="102" y="170"/>
                    <a:pt x="0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32"/>
            <p:cNvSpPr/>
            <p:nvPr/>
          </p:nvSpPr>
          <p:spPr>
            <a:xfrm>
              <a:off x="1298575" y="2960688"/>
              <a:ext cx="20638" cy="65088"/>
            </a:xfrm>
            <a:custGeom>
              <a:avLst/>
              <a:gdLst/>
              <a:ahLst/>
              <a:cxnLst/>
              <a:rect l="l" t="t" r="r" b="b"/>
              <a:pathLst>
                <a:path w="12" h="38" extrusionOk="0">
                  <a:moveTo>
                    <a:pt x="12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26"/>
                    <a:pt x="2" y="13"/>
                    <a:pt x="0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2"/>
                    <a:pt x="12" y="25"/>
                    <a:pt x="12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32"/>
            <p:cNvSpPr/>
            <p:nvPr/>
          </p:nvSpPr>
          <p:spPr>
            <a:xfrm>
              <a:off x="1169988" y="2730500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29" y="36"/>
                  </a:moveTo>
                  <a:cubicBezTo>
                    <a:pt x="20" y="26"/>
                    <a:pt x="10" y="16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9"/>
                    <a:pt x="27" y="19"/>
                    <a:pt x="36" y="30"/>
                  </a:cubicBezTo>
                  <a:lnTo>
                    <a:pt x="29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32"/>
            <p:cNvSpPr/>
            <p:nvPr/>
          </p:nvSpPr>
          <p:spPr>
            <a:xfrm>
              <a:off x="979488" y="2646363"/>
              <a:ext cx="173037" cy="76200"/>
            </a:xfrm>
            <a:custGeom>
              <a:avLst/>
              <a:gdLst/>
              <a:ahLst/>
              <a:cxnLst/>
              <a:rect l="l" t="t" r="r" b="b"/>
              <a:pathLst>
                <a:path w="103" h="45" extrusionOk="0">
                  <a:moveTo>
                    <a:pt x="97" y="45"/>
                  </a:moveTo>
                  <a:cubicBezTo>
                    <a:pt x="69" y="25"/>
                    <a:pt x="35" y="13"/>
                    <a:pt x="0" y="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8" y="4"/>
                    <a:pt x="73" y="17"/>
                    <a:pt x="103" y="37"/>
                  </a:cubicBezTo>
                  <a:lnTo>
                    <a:pt x="97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32"/>
            <p:cNvSpPr/>
            <p:nvPr/>
          </p:nvSpPr>
          <p:spPr>
            <a:xfrm>
              <a:off x="860425" y="2643188"/>
              <a:ext cx="79375" cy="23812"/>
            </a:xfrm>
            <a:custGeom>
              <a:avLst/>
              <a:gdLst/>
              <a:ahLst/>
              <a:cxnLst/>
              <a:rect l="l" t="t" r="r" b="b"/>
              <a:pathLst>
                <a:path w="47" h="14" extrusionOk="0">
                  <a:moveTo>
                    <a:pt x="2" y="14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5" y="2"/>
                    <a:pt x="31" y="0"/>
                    <a:pt x="47" y="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32" y="10"/>
                    <a:pt x="16" y="11"/>
                    <a:pt x="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32"/>
            <p:cNvSpPr/>
            <p:nvPr/>
          </p:nvSpPr>
          <p:spPr>
            <a:xfrm>
              <a:off x="576263" y="2673350"/>
              <a:ext cx="219075" cy="239712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9" y="142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20" y="77"/>
                    <a:pt x="66" y="26"/>
                    <a:pt x="126" y="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72" y="34"/>
                    <a:pt x="28" y="82"/>
                    <a:pt x="9" y="1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32"/>
            <p:cNvSpPr/>
            <p:nvPr/>
          </p:nvSpPr>
          <p:spPr>
            <a:xfrm>
              <a:off x="557213" y="2947988"/>
              <a:ext cx="23812" cy="77787"/>
            </a:xfrm>
            <a:custGeom>
              <a:avLst/>
              <a:gdLst/>
              <a:ahLst/>
              <a:cxnLst/>
              <a:rect l="l" t="t" r="r" b="b"/>
              <a:pathLst>
                <a:path w="14" h="46" extrusionOk="0">
                  <a:moveTo>
                    <a:pt x="1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30"/>
                    <a:pt x="2" y="15"/>
                    <a:pt x="5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16"/>
                    <a:pt x="10" y="31"/>
                    <a:pt x="1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32"/>
            <p:cNvSpPr/>
            <p:nvPr/>
          </p:nvSpPr>
          <p:spPr>
            <a:xfrm>
              <a:off x="576263" y="3135313"/>
              <a:ext cx="155575" cy="201613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87" y="120"/>
                  </a:moveTo>
                  <a:cubicBezTo>
                    <a:pt x="46" y="92"/>
                    <a:pt x="15" y="50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3" y="46"/>
                    <a:pt x="53" y="85"/>
                    <a:pt x="92" y="112"/>
                  </a:cubicBezTo>
                  <a:lnTo>
                    <a:pt x="87" y="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32"/>
            <p:cNvSpPr/>
            <p:nvPr/>
          </p:nvSpPr>
          <p:spPr>
            <a:xfrm>
              <a:off x="777875" y="3354388"/>
              <a:ext cx="53975" cy="33338"/>
            </a:xfrm>
            <a:custGeom>
              <a:avLst/>
              <a:gdLst/>
              <a:ahLst/>
              <a:cxnLst/>
              <a:rect l="l" t="t" r="r" b="b"/>
              <a:pathLst>
                <a:path w="32" h="20" extrusionOk="0">
                  <a:moveTo>
                    <a:pt x="29" y="20"/>
                  </a:moveTo>
                  <a:cubicBezTo>
                    <a:pt x="19" y="17"/>
                    <a:pt x="9" y="13"/>
                    <a:pt x="0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4"/>
                    <a:pt x="22" y="8"/>
                    <a:pt x="32" y="11"/>
                  </a:cubicBezTo>
                  <a:lnTo>
                    <a:pt x="29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8" name="Google Shape;1308;p32"/>
          <p:cNvGrpSpPr/>
          <p:nvPr/>
        </p:nvGrpSpPr>
        <p:grpSpPr>
          <a:xfrm>
            <a:off x="-11475" y="-184363"/>
            <a:ext cx="1449389" cy="1447800"/>
            <a:chOff x="5502275" y="4098925"/>
            <a:chExt cx="1449389" cy="1447800"/>
          </a:xfrm>
        </p:grpSpPr>
        <p:sp>
          <p:nvSpPr>
            <p:cNvPr id="1309" name="Google Shape;1309;p32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32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32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32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32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32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32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32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Picture Placeholder 4" descr="A group of cameras with a red lens&#10;&#10;Description automatically generated">
            <a:extLst>
              <a:ext uri="{FF2B5EF4-FFF2-40B4-BE49-F238E27FC236}">
                <a16:creationId xmlns:a16="http://schemas.microsoft.com/office/drawing/2014/main" id="{D44D0FD0-EBF7-9799-E003-6D4D78AC55F4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7949" r="17949"/>
          <a:stretch>
            <a:fillRect/>
          </a:stretch>
        </p:blipFill>
        <p:spPr>
          <a:xfrm>
            <a:off x="155448" y="539550"/>
            <a:ext cx="3473700" cy="4064400"/>
          </a:xfrm>
        </p:spPr>
      </p:pic>
    </p:spTree>
    <p:extLst>
      <p:ext uri="{BB962C8B-B14F-4D97-AF65-F5344CB8AC3E}">
        <p14:creationId xmlns:p14="http://schemas.microsoft.com/office/powerpoint/2010/main" val="370938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30"/>
          <p:cNvSpPr txBox="1">
            <a:spLocks noGrp="1"/>
          </p:cNvSpPr>
          <p:nvPr>
            <p:ph type="title"/>
          </p:nvPr>
        </p:nvSpPr>
        <p:spPr>
          <a:xfrm>
            <a:off x="376409" y="28487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Georgia" panose="02040502050405020303" pitchFamily="18" charset="0"/>
              </a:rPr>
              <a:t>LIMITATIONS AND NEXT STEPS</a:t>
            </a:r>
            <a:endParaRPr sz="3200" b="1">
              <a:latin typeface="Georgia" panose="02040502050405020303" pitchFamily="18" charset="0"/>
            </a:endParaRPr>
          </a:p>
        </p:txBody>
      </p:sp>
      <p:sp>
        <p:nvSpPr>
          <p:cNvPr id="1162" name="Google Shape;1162;p30"/>
          <p:cNvSpPr txBox="1">
            <a:spLocks noGrp="1"/>
          </p:cNvSpPr>
          <p:nvPr>
            <p:ph type="title" idx="3"/>
          </p:nvPr>
        </p:nvSpPr>
        <p:spPr>
          <a:xfrm>
            <a:off x="379754" y="11890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01</a:t>
            </a:r>
            <a:endParaRPr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3" name="Google Shape;1163;p30"/>
          <p:cNvSpPr txBox="1">
            <a:spLocks noGrp="1"/>
          </p:cNvSpPr>
          <p:nvPr>
            <p:ph type="title" idx="4"/>
          </p:nvPr>
        </p:nvSpPr>
        <p:spPr>
          <a:xfrm>
            <a:off x="385891" y="274131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04</a:t>
            </a:r>
            <a:endParaRPr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4" name="Google Shape;1164;p30"/>
          <p:cNvSpPr txBox="1">
            <a:spLocks noGrp="1"/>
          </p:cNvSpPr>
          <p:nvPr>
            <p:ph type="title" idx="5"/>
          </p:nvPr>
        </p:nvSpPr>
        <p:spPr>
          <a:xfrm>
            <a:off x="379754" y="169958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02</a:t>
            </a:r>
            <a:endParaRPr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5" name="Google Shape;1165;p30"/>
          <p:cNvSpPr txBox="1">
            <a:spLocks noGrp="1"/>
          </p:cNvSpPr>
          <p:nvPr>
            <p:ph type="title" idx="6"/>
          </p:nvPr>
        </p:nvSpPr>
        <p:spPr>
          <a:xfrm>
            <a:off x="379754" y="325652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05</a:t>
            </a:r>
            <a:endParaRPr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6" name="Google Shape;1166;p30"/>
          <p:cNvSpPr txBox="1">
            <a:spLocks noGrp="1"/>
          </p:cNvSpPr>
          <p:nvPr>
            <p:ph type="title" idx="7"/>
          </p:nvPr>
        </p:nvSpPr>
        <p:spPr>
          <a:xfrm>
            <a:off x="379754" y="2225267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03</a:t>
            </a:r>
            <a:endParaRPr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7" name="Google Shape;1167;p30"/>
          <p:cNvSpPr txBox="1">
            <a:spLocks noGrp="1"/>
          </p:cNvSpPr>
          <p:nvPr>
            <p:ph type="title" idx="8"/>
          </p:nvPr>
        </p:nvSpPr>
        <p:spPr>
          <a:xfrm>
            <a:off x="379754" y="377160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06</a:t>
            </a:r>
            <a:endParaRPr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8" name="Google Shape;1168;p30"/>
          <p:cNvSpPr txBox="1">
            <a:spLocks noGrp="1"/>
          </p:cNvSpPr>
          <p:nvPr>
            <p:ph type="subTitle" idx="1"/>
          </p:nvPr>
        </p:nvSpPr>
        <p:spPr>
          <a:xfrm>
            <a:off x="1117981" y="1190307"/>
            <a:ext cx="4317933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Limited data for accurate predictions</a:t>
            </a:r>
            <a:endParaRPr b="1">
              <a:solidFill>
                <a:schemeClr val="tx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69" name="Google Shape;1169;p30"/>
          <p:cNvSpPr txBox="1">
            <a:spLocks noGrp="1"/>
          </p:cNvSpPr>
          <p:nvPr>
            <p:ph type="subTitle" idx="9"/>
          </p:nvPr>
        </p:nvSpPr>
        <p:spPr>
          <a:xfrm>
            <a:off x="1121784" y="1701920"/>
            <a:ext cx="4743798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CCM testing volume estimation challenge</a:t>
            </a:r>
            <a:endParaRPr b="1">
              <a:solidFill>
                <a:schemeClr val="tx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70" name="Google Shape;1170;p30"/>
          <p:cNvSpPr txBox="1">
            <a:spLocks noGrp="1"/>
          </p:cNvSpPr>
          <p:nvPr>
            <p:ph type="subTitle" idx="13"/>
          </p:nvPr>
        </p:nvSpPr>
        <p:spPr>
          <a:xfrm>
            <a:off x="1114454" y="2220449"/>
            <a:ext cx="400396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Regulatory standards compliance</a:t>
            </a:r>
            <a:endParaRPr b="1">
              <a:solidFill>
                <a:schemeClr val="tx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71" name="Google Shape;1171;p30"/>
          <p:cNvSpPr txBox="1">
            <a:spLocks noGrp="1"/>
          </p:cNvSpPr>
          <p:nvPr>
            <p:ph type="subTitle" idx="14"/>
          </p:nvPr>
        </p:nvSpPr>
        <p:spPr>
          <a:xfrm>
            <a:off x="1114453" y="2740894"/>
            <a:ext cx="4003959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Cost of Test model requirements</a:t>
            </a:r>
            <a:endParaRPr b="1">
              <a:solidFill>
                <a:schemeClr val="tx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72" name="Google Shape;1172;p30"/>
          <p:cNvSpPr txBox="1">
            <a:spLocks noGrp="1"/>
          </p:cNvSpPr>
          <p:nvPr>
            <p:ph type="subTitle" idx="15"/>
          </p:nvPr>
        </p:nvSpPr>
        <p:spPr>
          <a:xfrm>
            <a:off x="1114454" y="3250190"/>
            <a:ext cx="4003958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Profitability and ROI projections</a:t>
            </a:r>
            <a:endParaRPr b="1">
              <a:solidFill>
                <a:schemeClr val="tx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73" name="Google Shape;1173;p30"/>
          <p:cNvSpPr txBox="1">
            <a:spLocks noGrp="1"/>
          </p:cNvSpPr>
          <p:nvPr>
            <p:ph type="subTitle" idx="16"/>
          </p:nvPr>
        </p:nvSpPr>
        <p:spPr>
          <a:xfrm>
            <a:off x="1114454" y="3770635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Capital requirements</a:t>
            </a:r>
            <a:endParaRPr b="1">
              <a:solidFill>
                <a:schemeClr val="tx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175" name="Google Shape;1175;p30"/>
          <p:cNvGrpSpPr/>
          <p:nvPr/>
        </p:nvGrpSpPr>
        <p:grpSpPr>
          <a:xfrm>
            <a:off x="7980606" y="4154888"/>
            <a:ext cx="900146" cy="898301"/>
            <a:chOff x="1120775" y="368300"/>
            <a:chExt cx="744538" cy="742950"/>
          </a:xfrm>
        </p:grpSpPr>
        <p:sp>
          <p:nvSpPr>
            <p:cNvPr id="1176" name="Google Shape;1176;p30"/>
            <p:cNvSpPr/>
            <p:nvPr/>
          </p:nvSpPr>
          <p:spPr>
            <a:xfrm>
              <a:off x="1120775" y="739775"/>
              <a:ext cx="60325" cy="157163"/>
            </a:xfrm>
            <a:custGeom>
              <a:avLst/>
              <a:gdLst/>
              <a:ahLst/>
              <a:cxnLst/>
              <a:rect l="l" t="t" r="r" b="b"/>
              <a:pathLst>
                <a:path w="36" h="94" extrusionOk="0">
                  <a:moveTo>
                    <a:pt x="21" y="94"/>
                  </a:moveTo>
                  <a:cubicBezTo>
                    <a:pt x="7" y="64"/>
                    <a:pt x="0" y="33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30"/>
                    <a:pt x="23" y="59"/>
                    <a:pt x="36" y="87"/>
                  </a:cubicBezTo>
                  <a:lnTo>
                    <a:pt x="21" y="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p30"/>
            <p:cNvSpPr/>
            <p:nvPr/>
          </p:nvSpPr>
          <p:spPr>
            <a:xfrm>
              <a:off x="1184275" y="930275"/>
              <a:ext cx="127000" cy="125413"/>
            </a:xfrm>
            <a:custGeom>
              <a:avLst/>
              <a:gdLst/>
              <a:ahLst/>
              <a:cxnLst/>
              <a:rect l="l" t="t" r="r" b="b"/>
              <a:pathLst>
                <a:path w="76" h="75" extrusionOk="0">
                  <a:moveTo>
                    <a:pt x="67" y="75"/>
                  </a:moveTo>
                  <a:cubicBezTo>
                    <a:pt x="41" y="58"/>
                    <a:pt x="17" y="35"/>
                    <a:pt x="0" y="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0" y="24"/>
                    <a:pt x="51" y="45"/>
                    <a:pt x="76" y="61"/>
                  </a:cubicBezTo>
                  <a:lnTo>
                    <a:pt x="67" y="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8" name="Google Shape;1178;p30"/>
            <p:cNvSpPr/>
            <p:nvPr/>
          </p:nvSpPr>
          <p:spPr>
            <a:xfrm>
              <a:off x="1341438" y="1054100"/>
              <a:ext cx="69850" cy="46037"/>
            </a:xfrm>
            <a:custGeom>
              <a:avLst/>
              <a:gdLst/>
              <a:ahLst/>
              <a:cxnLst/>
              <a:rect l="l" t="t" r="r" b="b"/>
              <a:pathLst>
                <a:path w="41" h="27" extrusionOk="0">
                  <a:moveTo>
                    <a:pt x="37" y="27"/>
                  </a:moveTo>
                  <a:cubicBezTo>
                    <a:pt x="25" y="24"/>
                    <a:pt x="12" y="20"/>
                    <a:pt x="0" y="1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8" y="5"/>
                    <a:pt x="30" y="9"/>
                    <a:pt x="41" y="11"/>
                  </a:cubicBezTo>
                  <a:lnTo>
                    <a:pt x="37" y="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30"/>
            <p:cNvSpPr/>
            <p:nvPr/>
          </p:nvSpPr>
          <p:spPr>
            <a:xfrm>
              <a:off x="1447800" y="1057275"/>
              <a:ext cx="187325" cy="53975"/>
            </a:xfrm>
            <a:custGeom>
              <a:avLst/>
              <a:gdLst/>
              <a:ahLst/>
              <a:cxnLst/>
              <a:rect l="l" t="t" r="r" b="b"/>
              <a:pathLst>
                <a:path w="111" h="32" extrusionOk="0">
                  <a:moveTo>
                    <a:pt x="27" y="32"/>
                  </a:moveTo>
                  <a:cubicBezTo>
                    <a:pt x="18" y="32"/>
                    <a:pt x="9" y="31"/>
                    <a:pt x="0" y="3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0" y="15"/>
                    <a:pt x="18" y="15"/>
                    <a:pt x="27" y="15"/>
                  </a:cubicBezTo>
                  <a:cubicBezTo>
                    <a:pt x="54" y="15"/>
                    <a:pt x="80" y="10"/>
                    <a:pt x="104" y="0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84" y="26"/>
                    <a:pt x="56" y="32"/>
                    <a:pt x="27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30"/>
            <p:cNvSpPr/>
            <p:nvPr/>
          </p:nvSpPr>
          <p:spPr>
            <a:xfrm>
              <a:off x="1681163" y="923925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9" y="75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4" y="46"/>
                    <a:pt x="45" y="24"/>
                    <a:pt x="61" y="0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58" y="35"/>
                    <a:pt x="35" y="58"/>
                    <a:pt x="9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30"/>
            <p:cNvSpPr/>
            <p:nvPr/>
          </p:nvSpPr>
          <p:spPr>
            <a:xfrm>
              <a:off x="1830388" y="668338"/>
              <a:ext cx="34925" cy="142875"/>
            </a:xfrm>
            <a:custGeom>
              <a:avLst/>
              <a:gdLst/>
              <a:ahLst/>
              <a:cxnLst/>
              <a:rect l="l" t="t" r="r" b="b"/>
              <a:pathLst>
                <a:path w="20" h="85" extrusionOk="0">
                  <a:moveTo>
                    <a:pt x="16" y="8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" y="69"/>
                    <a:pt x="4" y="56"/>
                    <a:pt x="4" y="42"/>
                  </a:cubicBezTo>
                  <a:cubicBezTo>
                    <a:pt x="4" y="29"/>
                    <a:pt x="2" y="16"/>
                    <a:pt x="0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9" y="14"/>
                    <a:pt x="20" y="28"/>
                    <a:pt x="20" y="42"/>
                  </a:cubicBezTo>
                  <a:cubicBezTo>
                    <a:pt x="20" y="57"/>
                    <a:pt x="19" y="71"/>
                    <a:pt x="16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30"/>
            <p:cNvSpPr/>
            <p:nvPr/>
          </p:nvSpPr>
          <p:spPr>
            <a:xfrm>
              <a:off x="1695450" y="438150"/>
              <a:ext cx="144463" cy="174625"/>
            </a:xfrm>
            <a:custGeom>
              <a:avLst/>
              <a:gdLst/>
              <a:ahLst/>
              <a:cxnLst/>
              <a:rect l="l" t="t" r="r" b="b"/>
              <a:pathLst>
                <a:path w="85" h="103" extrusionOk="0">
                  <a:moveTo>
                    <a:pt x="70" y="103"/>
                  </a:moveTo>
                  <a:cubicBezTo>
                    <a:pt x="55" y="67"/>
                    <a:pt x="31" y="36"/>
                    <a:pt x="0" y="1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4" y="25"/>
                    <a:pt x="70" y="58"/>
                    <a:pt x="85" y="97"/>
                  </a:cubicBezTo>
                  <a:lnTo>
                    <a:pt x="70" y="1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30"/>
            <p:cNvSpPr/>
            <p:nvPr/>
          </p:nvSpPr>
          <p:spPr>
            <a:xfrm>
              <a:off x="1449388" y="368300"/>
              <a:ext cx="228600" cy="71438"/>
            </a:xfrm>
            <a:custGeom>
              <a:avLst/>
              <a:gdLst/>
              <a:ahLst/>
              <a:cxnLst/>
              <a:rect l="l" t="t" r="r" b="b"/>
              <a:pathLst>
                <a:path w="135" h="43" extrusionOk="0">
                  <a:moveTo>
                    <a:pt x="127" y="43"/>
                  </a:moveTo>
                  <a:cubicBezTo>
                    <a:pt x="96" y="26"/>
                    <a:pt x="61" y="16"/>
                    <a:pt x="26" y="16"/>
                  </a:cubicBezTo>
                  <a:cubicBezTo>
                    <a:pt x="18" y="16"/>
                    <a:pt x="10" y="17"/>
                    <a:pt x="2" y="1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9" y="0"/>
                    <a:pt x="17" y="0"/>
                    <a:pt x="26" y="0"/>
                  </a:cubicBezTo>
                  <a:cubicBezTo>
                    <a:pt x="64" y="0"/>
                    <a:pt x="102" y="10"/>
                    <a:pt x="135" y="29"/>
                  </a:cubicBezTo>
                  <a:lnTo>
                    <a:pt x="127" y="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30"/>
            <p:cNvSpPr/>
            <p:nvPr/>
          </p:nvSpPr>
          <p:spPr>
            <a:xfrm>
              <a:off x="1296988" y="377825"/>
              <a:ext cx="114300" cy="69850"/>
            </a:xfrm>
            <a:custGeom>
              <a:avLst/>
              <a:gdLst/>
              <a:ahLst/>
              <a:cxnLst/>
              <a:rect l="l" t="t" r="r" b="b"/>
              <a:pathLst>
                <a:path w="68" h="41" extrusionOk="0">
                  <a:moveTo>
                    <a:pt x="9" y="41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20" y="15"/>
                    <a:pt x="42" y="6"/>
                    <a:pt x="64" y="0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47" y="21"/>
                    <a:pt x="28" y="30"/>
                    <a:pt x="9" y="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30"/>
            <p:cNvSpPr/>
            <p:nvPr/>
          </p:nvSpPr>
          <p:spPr>
            <a:xfrm>
              <a:off x="1127125" y="468313"/>
              <a:ext cx="130175" cy="206375"/>
            </a:xfrm>
            <a:custGeom>
              <a:avLst/>
              <a:gdLst/>
              <a:ahLst/>
              <a:cxnLst/>
              <a:rect l="l" t="t" r="r" b="b"/>
              <a:pathLst>
                <a:path w="77" h="122" extrusionOk="0">
                  <a:moveTo>
                    <a:pt x="16" y="122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9" y="73"/>
                    <a:pt x="31" y="32"/>
                    <a:pt x="65" y="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45" y="42"/>
                    <a:pt x="24" y="80"/>
                    <a:pt x="16" y="1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30"/>
            <p:cNvSpPr/>
            <p:nvPr/>
          </p:nvSpPr>
          <p:spPr>
            <a:xfrm>
              <a:off x="1192213" y="847725"/>
              <a:ext cx="80963" cy="109538"/>
            </a:xfrm>
            <a:custGeom>
              <a:avLst/>
              <a:gdLst/>
              <a:ahLst/>
              <a:cxnLst/>
              <a:rect l="l" t="t" r="r" b="b"/>
              <a:pathLst>
                <a:path w="48" h="65" extrusionOk="0">
                  <a:moveTo>
                    <a:pt x="38" y="65"/>
                  </a:moveTo>
                  <a:cubicBezTo>
                    <a:pt x="21" y="47"/>
                    <a:pt x="9" y="27"/>
                    <a:pt x="0" y="5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21" y="21"/>
                    <a:pt x="33" y="39"/>
                    <a:pt x="48" y="56"/>
                  </a:cubicBezTo>
                  <a:lnTo>
                    <a:pt x="38" y="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30"/>
            <p:cNvSpPr/>
            <p:nvPr/>
          </p:nvSpPr>
          <p:spPr>
            <a:xfrm>
              <a:off x="1284288" y="966788"/>
              <a:ext cx="209550" cy="93663"/>
            </a:xfrm>
            <a:custGeom>
              <a:avLst/>
              <a:gdLst/>
              <a:ahLst/>
              <a:cxnLst/>
              <a:rect l="l" t="t" r="r" b="b"/>
              <a:pathLst>
                <a:path w="124" h="56" extrusionOk="0">
                  <a:moveTo>
                    <a:pt x="124" y="56"/>
                  </a:moveTo>
                  <a:cubicBezTo>
                    <a:pt x="78" y="56"/>
                    <a:pt x="34" y="40"/>
                    <a:pt x="0" y="1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1" y="28"/>
                    <a:pt x="82" y="43"/>
                    <a:pt x="124" y="43"/>
                  </a:cubicBezTo>
                  <a:lnTo>
                    <a:pt x="124" y="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30"/>
            <p:cNvSpPr/>
            <p:nvPr/>
          </p:nvSpPr>
          <p:spPr>
            <a:xfrm>
              <a:off x="1555750" y="963613"/>
              <a:ext cx="150813" cy="90488"/>
            </a:xfrm>
            <a:custGeom>
              <a:avLst/>
              <a:gdLst/>
              <a:ahLst/>
              <a:cxnLst/>
              <a:rect l="l" t="t" r="r" b="b"/>
              <a:pathLst>
                <a:path w="89" h="54" extrusionOk="0">
                  <a:moveTo>
                    <a:pt x="3" y="54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30" y="34"/>
                    <a:pt x="57" y="20"/>
                    <a:pt x="80" y="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65" y="32"/>
                    <a:pt x="35" y="47"/>
                    <a:pt x="3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30"/>
            <p:cNvSpPr/>
            <p:nvPr/>
          </p:nvSpPr>
          <p:spPr>
            <a:xfrm>
              <a:off x="1714500" y="839788"/>
              <a:ext cx="82550" cy="117475"/>
            </a:xfrm>
            <a:custGeom>
              <a:avLst/>
              <a:gdLst/>
              <a:ahLst/>
              <a:cxnLst/>
              <a:rect l="l" t="t" r="r" b="b"/>
              <a:pathLst>
                <a:path w="49" h="69" extrusionOk="0">
                  <a:moveTo>
                    <a:pt x="10" y="69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6" y="42"/>
                    <a:pt x="28" y="22"/>
                    <a:pt x="36" y="0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0" y="29"/>
                    <a:pt x="27" y="50"/>
                    <a:pt x="10" y="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30"/>
            <p:cNvSpPr/>
            <p:nvPr/>
          </p:nvSpPr>
          <p:spPr>
            <a:xfrm>
              <a:off x="1784350" y="663575"/>
              <a:ext cx="31750" cy="133350"/>
            </a:xfrm>
            <a:custGeom>
              <a:avLst/>
              <a:gdLst/>
              <a:ahLst/>
              <a:cxnLst/>
              <a:rect l="l" t="t" r="r" b="b"/>
              <a:pathLst>
                <a:path w="19" h="79" extrusionOk="0">
                  <a:moveTo>
                    <a:pt x="16" y="79"/>
                  </a:moveTo>
                  <a:cubicBezTo>
                    <a:pt x="2" y="77"/>
                    <a:pt x="2" y="77"/>
                    <a:pt x="2" y="77"/>
                  </a:cubicBezTo>
                  <a:cubicBezTo>
                    <a:pt x="4" y="66"/>
                    <a:pt x="5" y="56"/>
                    <a:pt x="5" y="45"/>
                  </a:cubicBezTo>
                  <a:cubicBezTo>
                    <a:pt x="5" y="31"/>
                    <a:pt x="4" y="17"/>
                    <a:pt x="0" y="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7" y="15"/>
                    <a:pt x="19" y="30"/>
                    <a:pt x="19" y="45"/>
                  </a:cubicBezTo>
                  <a:cubicBezTo>
                    <a:pt x="19" y="57"/>
                    <a:pt x="18" y="68"/>
                    <a:pt x="16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30"/>
            <p:cNvSpPr/>
            <p:nvPr/>
          </p:nvSpPr>
          <p:spPr>
            <a:xfrm>
              <a:off x="1714500" y="520700"/>
              <a:ext cx="80963" cy="112712"/>
            </a:xfrm>
            <a:custGeom>
              <a:avLst/>
              <a:gdLst/>
              <a:ahLst/>
              <a:cxnLst/>
              <a:rect l="l" t="t" r="r" b="b"/>
              <a:pathLst>
                <a:path w="48" h="66" extrusionOk="0">
                  <a:moveTo>
                    <a:pt x="35" y="66"/>
                  </a:moveTo>
                  <a:cubicBezTo>
                    <a:pt x="27" y="45"/>
                    <a:pt x="15" y="26"/>
                    <a:pt x="0" y="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6" y="18"/>
                    <a:pt x="39" y="39"/>
                    <a:pt x="48" y="61"/>
                  </a:cubicBezTo>
                  <a:lnTo>
                    <a:pt x="35" y="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30"/>
            <p:cNvSpPr/>
            <p:nvPr/>
          </p:nvSpPr>
          <p:spPr>
            <a:xfrm>
              <a:off x="1558925" y="425450"/>
              <a:ext cx="139700" cy="82550"/>
            </a:xfrm>
            <a:custGeom>
              <a:avLst/>
              <a:gdLst/>
              <a:ahLst/>
              <a:cxnLst/>
              <a:rect l="l" t="t" r="r" b="b"/>
              <a:pathLst>
                <a:path w="82" h="49" extrusionOk="0">
                  <a:moveTo>
                    <a:pt x="73" y="49"/>
                  </a:moveTo>
                  <a:cubicBezTo>
                    <a:pt x="52" y="32"/>
                    <a:pt x="27" y="19"/>
                    <a:pt x="0" y="1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2" y="6"/>
                    <a:pt x="59" y="20"/>
                    <a:pt x="82" y="38"/>
                  </a:cubicBezTo>
                  <a:lnTo>
                    <a:pt x="73" y="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30"/>
            <p:cNvSpPr/>
            <p:nvPr/>
          </p:nvSpPr>
          <p:spPr>
            <a:xfrm>
              <a:off x="1327150" y="417513"/>
              <a:ext cx="198437" cy="66675"/>
            </a:xfrm>
            <a:custGeom>
              <a:avLst/>
              <a:gdLst/>
              <a:ahLst/>
              <a:cxnLst/>
              <a:rect l="l" t="t" r="r" b="b"/>
              <a:pathLst>
                <a:path w="118" h="40" extrusionOk="0">
                  <a:moveTo>
                    <a:pt x="7" y="4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30" y="10"/>
                    <a:pt x="64" y="0"/>
                    <a:pt x="99" y="0"/>
                  </a:cubicBezTo>
                  <a:cubicBezTo>
                    <a:pt x="105" y="0"/>
                    <a:pt x="111" y="0"/>
                    <a:pt x="118" y="1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1" y="14"/>
                    <a:pt x="105" y="14"/>
                    <a:pt x="99" y="14"/>
                  </a:cubicBezTo>
                  <a:cubicBezTo>
                    <a:pt x="66" y="14"/>
                    <a:pt x="35" y="23"/>
                    <a:pt x="7" y="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30"/>
            <p:cNvSpPr/>
            <p:nvPr/>
          </p:nvSpPr>
          <p:spPr>
            <a:xfrm>
              <a:off x="1195388" y="487363"/>
              <a:ext cx="111125" cy="138113"/>
            </a:xfrm>
            <a:custGeom>
              <a:avLst/>
              <a:gdLst/>
              <a:ahLst/>
              <a:cxnLst/>
              <a:rect l="l" t="t" r="r" b="b"/>
              <a:pathLst>
                <a:path w="66" h="82" extrusionOk="0">
                  <a:moveTo>
                    <a:pt x="12" y="82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2" y="47"/>
                    <a:pt x="32" y="20"/>
                    <a:pt x="58" y="0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43" y="29"/>
                    <a:pt x="24" y="54"/>
                    <a:pt x="12" y="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30"/>
            <p:cNvSpPr/>
            <p:nvPr/>
          </p:nvSpPr>
          <p:spPr>
            <a:xfrm>
              <a:off x="1171575" y="661988"/>
              <a:ext cx="31750" cy="152400"/>
            </a:xfrm>
            <a:custGeom>
              <a:avLst/>
              <a:gdLst/>
              <a:ahLst/>
              <a:cxnLst/>
              <a:rect l="l" t="t" r="r" b="b"/>
              <a:pathLst>
                <a:path w="19" h="91" extrusionOk="0">
                  <a:moveTo>
                    <a:pt x="5" y="91"/>
                  </a:moveTo>
                  <a:cubicBezTo>
                    <a:pt x="1" y="76"/>
                    <a:pt x="0" y="61"/>
                    <a:pt x="0" y="46"/>
                  </a:cubicBezTo>
                  <a:cubicBezTo>
                    <a:pt x="0" y="31"/>
                    <a:pt x="2" y="15"/>
                    <a:pt x="5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5" y="17"/>
                    <a:pt x="13" y="32"/>
                    <a:pt x="13" y="46"/>
                  </a:cubicBezTo>
                  <a:cubicBezTo>
                    <a:pt x="13" y="60"/>
                    <a:pt x="15" y="74"/>
                    <a:pt x="18" y="87"/>
                  </a:cubicBezTo>
                  <a:lnTo>
                    <a:pt x="5" y="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30"/>
            <p:cNvSpPr/>
            <p:nvPr/>
          </p:nvSpPr>
          <p:spPr>
            <a:xfrm>
              <a:off x="1493838" y="806450"/>
              <a:ext cx="265113" cy="207963"/>
            </a:xfrm>
            <a:custGeom>
              <a:avLst/>
              <a:gdLst/>
              <a:ahLst/>
              <a:cxnLst/>
              <a:rect l="l" t="t" r="r" b="b"/>
              <a:pathLst>
                <a:path w="157" h="123" extrusionOk="0">
                  <a:moveTo>
                    <a:pt x="0" y="123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70" y="116"/>
                    <a:pt x="132" y="68"/>
                    <a:pt x="150" y="0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38" y="73"/>
                    <a:pt x="73" y="123"/>
                    <a:pt x="0" y="1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30"/>
            <p:cNvSpPr/>
            <p:nvPr/>
          </p:nvSpPr>
          <p:spPr>
            <a:xfrm>
              <a:off x="1752600" y="693738"/>
              <a:ext cx="14288" cy="46037"/>
            </a:xfrm>
            <a:custGeom>
              <a:avLst/>
              <a:gdLst/>
              <a:ahLst/>
              <a:cxnLst/>
              <a:rect l="l" t="t" r="r" b="b"/>
              <a:pathLst>
                <a:path w="9" h="27" extrusionOk="0">
                  <a:moveTo>
                    <a:pt x="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3" y="19"/>
                    <a:pt x="2" y="10"/>
                    <a:pt x="0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9"/>
                    <a:pt x="9" y="18"/>
                    <a:pt x="9" y="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30"/>
            <p:cNvSpPr/>
            <p:nvPr/>
          </p:nvSpPr>
          <p:spPr>
            <a:xfrm>
              <a:off x="1658938" y="527050"/>
              <a:ext cx="46037" cy="44450"/>
            </a:xfrm>
            <a:custGeom>
              <a:avLst/>
              <a:gdLst/>
              <a:ahLst/>
              <a:cxnLst/>
              <a:rect l="l" t="t" r="r" b="b"/>
              <a:pathLst>
                <a:path w="27" h="27" extrusionOk="0">
                  <a:moveTo>
                    <a:pt x="21" y="27"/>
                  </a:moveTo>
                  <a:cubicBezTo>
                    <a:pt x="15" y="19"/>
                    <a:pt x="8" y="12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3" y="7"/>
                    <a:pt x="20" y="14"/>
                    <a:pt x="27" y="22"/>
                  </a:cubicBezTo>
                  <a:lnTo>
                    <a:pt x="21" y="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30"/>
            <p:cNvSpPr/>
            <p:nvPr/>
          </p:nvSpPr>
          <p:spPr>
            <a:xfrm>
              <a:off x="1524000" y="466725"/>
              <a:ext cx="123825" cy="55563"/>
            </a:xfrm>
            <a:custGeom>
              <a:avLst/>
              <a:gdLst/>
              <a:ahLst/>
              <a:cxnLst/>
              <a:rect l="l" t="t" r="r" b="b"/>
              <a:pathLst>
                <a:path w="73" h="33" extrusionOk="0">
                  <a:moveTo>
                    <a:pt x="70" y="33"/>
                  </a:moveTo>
                  <a:cubicBezTo>
                    <a:pt x="49" y="18"/>
                    <a:pt x="25" y="9"/>
                    <a:pt x="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3"/>
                    <a:pt x="52" y="12"/>
                    <a:pt x="73" y="27"/>
                  </a:cubicBezTo>
                  <a:lnTo>
                    <a:pt x="70" y="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30"/>
            <p:cNvSpPr/>
            <p:nvPr/>
          </p:nvSpPr>
          <p:spPr>
            <a:xfrm>
              <a:off x="1436688" y="465138"/>
              <a:ext cx="57150" cy="17463"/>
            </a:xfrm>
            <a:custGeom>
              <a:avLst/>
              <a:gdLst/>
              <a:ahLst/>
              <a:cxnLst/>
              <a:rect l="l" t="t" r="r" b="b"/>
              <a:pathLst>
                <a:path w="34" h="10" extrusionOk="0">
                  <a:moveTo>
                    <a:pt x="1" y="1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1" y="1"/>
                    <a:pt x="22" y="0"/>
                    <a:pt x="34" y="0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23" y="7"/>
                    <a:pt x="12" y="8"/>
                    <a:pt x="1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30"/>
            <p:cNvSpPr/>
            <p:nvPr/>
          </p:nvSpPr>
          <p:spPr>
            <a:xfrm>
              <a:off x="1231900" y="487363"/>
              <a:ext cx="158750" cy="173037"/>
            </a:xfrm>
            <a:custGeom>
              <a:avLst/>
              <a:gdLst/>
              <a:ahLst/>
              <a:cxnLst/>
              <a:rect l="l" t="t" r="r" b="b"/>
              <a:pathLst>
                <a:path w="94" h="102" extrusionOk="0">
                  <a:moveTo>
                    <a:pt x="6" y="102"/>
                  </a:moveTo>
                  <a:cubicBezTo>
                    <a:pt x="0" y="100"/>
                    <a:pt x="0" y="100"/>
                    <a:pt x="0" y="100"/>
                  </a:cubicBezTo>
                  <a:cubicBezTo>
                    <a:pt x="14" y="55"/>
                    <a:pt x="47" y="18"/>
                    <a:pt x="91" y="0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52" y="24"/>
                    <a:pt x="20" y="59"/>
                    <a:pt x="6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30"/>
            <p:cNvSpPr/>
            <p:nvPr/>
          </p:nvSpPr>
          <p:spPr>
            <a:xfrm>
              <a:off x="1219200" y="685800"/>
              <a:ext cx="15875" cy="53975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7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1" y="10"/>
                    <a:pt x="4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7" y="22"/>
                    <a:pt x="7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30"/>
            <p:cNvSpPr/>
            <p:nvPr/>
          </p:nvSpPr>
          <p:spPr>
            <a:xfrm>
              <a:off x="1231900" y="820738"/>
              <a:ext cx="111125" cy="144463"/>
            </a:xfrm>
            <a:custGeom>
              <a:avLst/>
              <a:gdLst/>
              <a:ahLst/>
              <a:cxnLst/>
              <a:rect l="l" t="t" r="r" b="b"/>
              <a:pathLst>
                <a:path w="66" h="86" extrusionOk="0">
                  <a:moveTo>
                    <a:pt x="62" y="86"/>
                  </a:moveTo>
                  <a:cubicBezTo>
                    <a:pt x="33" y="66"/>
                    <a:pt x="11" y="36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32"/>
                    <a:pt x="38" y="61"/>
                    <a:pt x="66" y="80"/>
                  </a:cubicBezTo>
                  <a:lnTo>
                    <a:pt x="62" y="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30"/>
            <p:cNvSpPr/>
            <p:nvPr/>
          </p:nvSpPr>
          <p:spPr>
            <a:xfrm>
              <a:off x="1377950" y="976313"/>
              <a:ext cx="38100" cy="25400"/>
            </a:xfrm>
            <a:custGeom>
              <a:avLst/>
              <a:gdLst/>
              <a:ahLst/>
              <a:cxnLst/>
              <a:rect l="l" t="t" r="r" b="b"/>
              <a:pathLst>
                <a:path w="23" h="15" extrusionOk="0">
                  <a:moveTo>
                    <a:pt x="21" y="15"/>
                  </a:moveTo>
                  <a:cubicBezTo>
                    <a:pt x="14" y="12"/>
                    <a:pt x="7" y="10"/>
                    <a:pt x="0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9" y="3"/>
                    <a:pt x="16" y="6"/>
                    <a:pt x="23" y="8"/>
                  </a:cubicBezTo>
                  <a:lnTo>
                    <a:pt x="2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30"/>
            <p:cNvSpPr/>
            <p:nvPr/>
          </p:nvSpPr>
          <p:spPr>
            <a:xfrm>
              <a:off x="1325563" y="739775"/>
              <a:ext cx="26988" cy="69850"/>
            </a:xfrm>
            <a:custGeom>
              <a:avLst/>
              <a:gdLst/>
              <a:ahLst/>
              <a:cxnLst/>
              <a:rect l="l" t="t" r="r" b="b"/>
              <a:pathLst>
                <a:path w="16" h="42" extrusionOk="0">
                  <a:moveTo>
                    <a:pt x="9" y="42"/>
                  </a:moveTo>
                  <a:cubicBezTo>
                    <a:pt x="3" y="29"/>
                    <a:pt x="0" y="15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4"/>
                    <a:pt x="11" y="27"/>
                    <a:pt x="16" y="39"/>
                  </a:cubicBezTo>
                  <a:lnTo>
                    <a:pt x="9" y="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30"/>
            <p:cNvSpPr/>
            <p:nvPr/>
          </p:nvSpPr>
          <p:spPr>
            <a:xfrm>
              <a:off x="1354138" y="825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0" y="34"/>
                  </a:moveTo>
                  <a:cubicBezTo>
                    <a:pt x="18" y="26"/>
                    <a:pt x="8" y="16"/>
                    <a:pt x="0" y="4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1"/>
                    <a:pt x="23" y="21"/>
                    <a:pt x="34" y="28"/>
                  </a:cubicBezTo>
                  <a:lnTo>
                    <a:pt x="30" y="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30"/>
            <p:cNvSpPr/>
            <p:nvPr/>
          </p:nvSpPr>
          <p:spPr>
            <a:xfrm>
              <a:off x="1423988" y="882650"/>
              <a:ext cx="33337" cy="20638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7" y="12"/>
                  </a:moveTo>
                  <a:cubicBezTo>
                    <a:pt x="11" y="11"/>
                    <a:pt x="6" y="9"/>
                    <a:pt x="0" y="6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8" y="2"/>
                    <a:pt x="14" y="4"/>
                    <a:pt x="19" y="5"/>
                  </a:cubicBezTo>
                  <a:lnTo>
                    <a:pt x="17" y="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30"/>
            <p:cNvSpPr/>
            <p:nvPr/>
          </p:nvSpPr>
          <p:spPr>
            <a:xfrm>
              <a:off x="1473200" y="884238"/>
              <a:ext cx="84138" cy="23812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12" y="14"/>
                  </a:moveTo>
                  <a:cubicBezTo>
                    <a:pt x="8" y="14"/>
                    <a:pt x="4" y="14"/>
                    <a:pt x="0" y="1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4" y="6"/>
                    <a:pt x="8" y="6"/>
                    <a:pt x="12" y="6"/>
                  </a:cubicBezTo>
                  <a:cubicBezTo>
                    <a:pt x="24" y="6"/>
                    <a:pt x="36" y="4"/>
                    <a:pt x="47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38" y="11"/>
                    <a:pt x="25" y="14"/>
                    <a:pt x="1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30"/>
            <p:cNvSpPr/>
            <p:nvPr/>
          </p:nvSpPr>
          <p:spPr>
            <a:xfrm>
              <a:off x="1577975" y="82391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4" y="3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" y="21"/>
                    <a:pt x="20" y="11"/>
                    <a:pt x="28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26" y="16"/>
                    <a:pt x="16" y="26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30"/>
            <p:cNvSpPr/>
            <p:nvPr/>
          </p:nvSpPr>
          <p:spPr>
            <a:xfrm>
              <a:off x="1646238" y="706438"/>
              <a:ext cx="14288" cy="65088"/>
            </a:xfrm>
            <a:custGeom>
              <a:avLst/>
              <a:gdLst/>
              <a:ahLst/>
              <a:cxnLst/>
              <a:rect l="l" t="t" r="r" b="b"/>
              <a:pathLst>
                <a:path w="9" h="38" extrusionOk="0">
                  <a:moveTo>
                    <a:pt x="8" y="38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1" y="31"/>
                    <a:pt x="2" y="25"/>
                    <a:pt x="2" y="19"/>
                  </a:cubicBezTo>
                  <a:cubicBezTo>
                    <a:pt x="2" y="13"/>
                    <a:pt x="1" y="7"/>
                    <a:pt x="0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6"/>
                    <a:pt x="9" y="13"/>
                    <a:pt x="9" y="19"/>
                  </a:cubicBezTo>
                  <a:cubicBezTo>
                    <a:pt x="9" y="26"/>
                    <a:pt x="9" y="32"/>
                    <a:pt x="8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30"/>
            <p:cNvSpPr/>
            <p:nvPr/>
          </p:nvSpPr>
          <p:spPr>
            <a:xfrm>
              <a:off x="1584325" y="603250"/>
              <a:ext cx="66675" cy="77787"/>
            </a:xfrm>
            <a:custGeom>
              <a:avLst/>
              <a:gdLst/>
              <a:ahLst/>
              <a:cxnLst/>
              <a:rect l="l" t="t" r="r" b="b"/>
              <a:pathLst>
                <a:path w="39" h="46" extrusionOk="0">
                  <a:moveTo>
                    <a:pt x="32" y="46"/>
                  </a:moveTo>
                  <a:cubicBezTo>
                    <a:pt x="25" y="30"/>
                    <a:pt x="14" y="16"/>
                    <a:pt x="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0" y="11"/>
                    <a:pt x="32" y="26"/>
                    <a:pt x="39" y="44"/>
                  </a:cubicBezTo>
                  <a:lnTo>
                    <a:pt x="32" y="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30"/>
            <p:cNvSpPr/>
            <p:nvPr/>
          </p:nvSpPr>
          <p:spPr>
            <a:xfrm>
              <a:off x="1473200" y="571500"/>
              <a:ext cx="103187" cy="31750"/>
            </a:xfrm>
            <a:custGeom>
              <a:avLst/>
              <a:gdLst/>
              <a:ahLst/>
              <a:cxnLst/>
              <a:rect l="l" t="t" r="r" b="b"/>
              <a:pathLst>
                <a:path w="61" h="19" extrusionOk="0">
                  <a:moveTo>
                    <a:pt x="58" y="19"/>
                  </a:moveTo>
                  <a:cubicBezTo>
                    <a:pt x="44" y="11"/>
                    <a:pt x="28" y="7"/>
                    <a:pt x="12" y="7"/>
                  </a:cubicBezTo>
                  <a:cubicBezTo>
                    <a:pt x="8" y="7"/>
                    <a:pt x="5" y="7"/>
                    <a:pt x="1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29" y="0"/>
                    <a:pt x="46" y="4"/>
                    <a:pt x="61" y="13"/>
                  </a:cubicBezTo>
                  <a:lnTo>
                    <a:pt x="58" y="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30"/>
            <p:cNvSpPr/>
            <p:nvPr/>
          </p:nvSpPr>
          <p:spPr>
            <a:xfrm>
              <a:off x="1404938" y="574675"/>
              <a:ext cx="52388" cy="33337"/>
            </a:xfrm>
            <a:custGeom>
              <a:avLst/>
              <a:gdLst/>
              <a:ahLst/>
              <a:cxnLst/>
              <a:rect l="l" t="t" r="r" b="b"/>
              <a:pathLst>
                <a:path w="31" h="19" extrusionOk="0">
                  <a:moveTo>
                    <a:pt x="4" y="19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9" y="7"/>
                    <a:pt x="19" y="3"/>
                    <a:pt x="29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1" y="10"/>
                    <a:pt x="12" y="14"/>
                    <a:pt x="4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30"/>
            <p:cNvSpPr/>
            <p:nvPr/>
          </p:nvSpPr>
          <p:spPr>
            <a:xfrm>
              <a:off x="1328738" y="617538"/>
              <a:ext cx="57150" cy="92075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7" y="55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4" y="33"/>
                    <a:pt x="14" y="14"/>
                    <a:pt x="29" y="0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0" y="19"/>
                    <a:pt x="11" y="36"/>
                    <a:pt x="7" y="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30"/>
            <p:cNvSpPr/>
            <p:nvPr/>
          </p:nvSpPr>
          <p:spPr>
            <a:xfrm>
              <a:off x="1357313" y="78740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7" y="30"/>
                  </a:moveTo>
                  <a:cubicBezTo>
                    <a:pt x="10" y="21"/>
                    <a:pt x="4" y="1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0" y="9"/>
                    <a:pt x="15" y="18"/>
                    <a:pt x="22" y="25"/>
                  </a:cubicBezTo>
                  <a:lnTo>
                    <a:pt x="17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30"/>
            <p:cNvSpPr/>
            <p:nvPr/>
          </p:nvSpPr>
          <p:spPr>
            <a:xfrm>
              <a:off x="1400175" y="841375"/>
              <a:ext cx="93663" cy="44450"/>
            </a:xfrm>
            <a:custGeom>
              <a:avLst/>
              <a:gdLst/>
              <a:ahLst/>
              <a:cxnLst/>
              <a:rect l="l" t="t" r="r" b="b"/>
              <a:pathLst>
                <a:path w="56" h="26" extrusionOk="0">
                  <a:moveTo>
                    <a:pt x="56" y="26"/>
                  </a:moveTo>
                  <a:cubicBezTo>
                    <a:pt x="35" y="26"/>
                    <a:pt x="15" y="18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8" y="13"/>
                    <a:pt x="37" y="19"/>
                    <a:pt x="56" y="19"/>
                  </a:cubicBezTo>
                  <a:lnTo>
                    <a:pt x="56" y="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30"/>
            <p:cNvSpPr/>
            <p:nvPr/>
          </p:nvSpPr>
          <p:spPr>
            <a:xfrm>
              <a:off x="1522413" y="839788"/>
              <a:ext cx="68263" cy="42863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25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3" y="16"/>
                    <a:pt x="26" y="10"/>
                    <a:pt x="36" y="0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29" y="15"/>
                    <a:pt x="15" y="22"/>
                    <a:pt x="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30"/>
            <p:cNvSpPr/>
            <p:nvPr/>
          </p:nvSpPr>
          <p:spPr>
            <a:xfrm>
              <a:off x="1593850" y="784225"/>
              <a:ext cx="36513" cy="53975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5" y="32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7" y="19"/>
                    <a:pt x="13" y="10"/>
                    <a:pt x="16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8" y="13"/>
                    <a:pt x="12" y="23"/>
                    <a:pt x="5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30"/>
            <p:cNvSpPr/>
            <p:nvPr/>
          </p:nvSpPr>
          <p:spPr>
            <a:xfrm>
              <a:off x="1625600" y="704850"/>
              <a:ext cx="12700" cy="61913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2" y="30"/>
                    <a:pt x="2" y="25"/>
                    <a:pt x="2" y="20"/>
                  </a:cubicBezTo>
                  <a:cubicBezTo>
                    <a:pt x="2" y="14"/>
                    <a:pt x="1" y="7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8" y="13"/>
                    <a:pt x="8" y="20"/>
                  </a:cubicBezTo>
                  <a:cubicBezTo>
                    <a:pt x="8" y="25"/>
                    <a:pt x="8" y="31"/>
                    <a:pt x="7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30"/>
            <p:cNvSpPr/>
            <p:nvPr/>
          </p:nvSpPr>
          <p:spPr>
            <a:xfrm>
              <a:off x="1593850" y="641350"/>
              <a:ext cx="36513" cy="50800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6" y="30"/>
                  </a:moveTo>
                  <a:cubicBezTo>
                    <a:pt x="12" y="20"/>
                    <a:pt x="7" y="12"/>
                    <a:pt x="0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8"/>
                    <a:pt x="18" y="17"/>
                    <a:pt x="22" y="28"/>
                  </a:cubicBezTo>
                  <a:lnTo>
                    <a:pt x="16" y="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30"/>
            <p:cNvSpPr/>
            <p:nvPr/>
          </p:nvSpPr>
          <p:spPr>
            <a:xfrm>
              <a:off x="1524000" y="596900"/>
              <a:ext cx="61912" cy="38100"/>
            </a:xfrm>
            <a:custGeom>
              <a:avLst/>
              <a:gdLst/>
              <a:ahLst/>
              <a:cxnLst/>
              <a:rect l="l" t="t" r="r" b="b"/>
              <a:pathLst>
                <a:path w="37" h="22" extrusionOk="0">
                  <a:moveTo>
                    <a:pt x="33" y="22"/>
                  </a:moveTo>
                  <a:cubicBezTo>
                    <a:pt x="23" y="14"/>
                    <a:pt x="12" y="9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4" y="3"/>
                    <a:pt x="26" y="9"/>
                    <a:pt x="37" y="17"/>
                  </a:cubicBezTo>
                  <a:lnTo>
                    <a:pt x="33" y="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30"/>
            <p:cNvSpPr/>
            <p:nvPr/>
          </p:nvSpPr>
          <p:spPr>
            <a:xfrm>
              <a:off x="1417638" y="593725"/>
              <a:ext cx="90488" cy="30163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3" y="18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4" y="4"/>
                    <a:pt x="29" y="0"/>
                    <a:pt x="45" y="0"/>
                  </a:cubicBezTo>
                  <a:cubicBezTo>
                    <a:pt x="48" y="0"/>
                    <a:pt x="51" y="0"/>
                    <a:pt x="53" y="0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0" y="6"/>
                    <a:pt x="47" y="6"/>
                    <a:pt x="45" y="6"/>
                  </a:cubicBezTo>
                  <a:cubicBezTo>
                    <a:pt x="30" y="6"/>
                    <a:pt x="16" y="10"/>
                    <a:pt x="3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30"/>
            <p:cNvSpPr/>
            <p:nvPr/>
          </p:nvSpPr>
          <p:spPr>
            <a:xfrm>
              <a:off x="1358900" y="625475"/>
              <a:ext cx="50800" cy="63500"/>
            </a:xfrm>
            <a:custGeom>
              <a:avLst/>
              <a:gdLst/>
              <a:ahLst/>
              <a:cxnLst/>
              <a:rect l="l" t="t" r="r" b="b"/>
              <a:pathLst>
                <a:path w="30" h="37" extrusionOk="0">
                  <a:moveTo>
                    <a:pt x="6" y="37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5" y="21"/>
                    <a:pt x="14" y="9"/>
                    <a:pt x="26" y="0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19" y="13"/>
                    <a:pt x="11" y="24"/>
                    <a:pt x="6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30"/>
            <p:cNvSpPr/>
            <p:nvPr/>
          </p:nvSpPr>
          <p:spPr>
            <a:xfrm>
              <a:off x="1347788" y="703263"/>
              <a:ext cx="14288" cy="69850"/>
            </a:xfrm>
            <a:custGeom>
              <a:avLst/>
              <a:gdLst/>
              <a:ahLst/>
              <a:cxnLst/>
              <a:rect l="l" t="t" r="r" b="b"/>
              <a:pathLst>
                <a:path w="9" h="41" extrusionOk="0">
                  <a:moveTo>
                    <a:pt x="3" y="41"/>
                  </a:moveTo>
                  <a:cubicBezTo>
                    <a:pt x="1" y="35"/>
                    <a:pt x="0" y="28"/>
                    <a:pt x="0" y="21"/>
                  </a:cubicBezTo>
                  <a:cubicBezTo>
                    <a:pt x="0" y="14"/>
                    <a:pt x="1" y="7"/>
                    <a:pt x="3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8"/>
                    <a:pt x="7" y="15"/>
                    <a:pt x="7" y="21"/>
                  </a:cubicBezTo>
                  <a:cubicBezTo>
                    <a:pt x="7" y="28"/>
                    <a:pt x="7" y="34"/>
                    <a:pt x="9" y="40"/>
                  </a:cubicBezTo>
                  <a:lnTo>
                    <a:pt x="3" y="4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30"/>
            <p:cNvSpPr/>
            <p:nvPr/>
          </p:nvSpPr>
          <p:spPr>
            <a:xfrm>
              <a:off x="1493838" y="769938"/>
              <a:ext cx="119063" cy="93663"/>
            </a:xfrm>
            <a:custGeom>
              <a:avLst/>
              <a:gdLst/>
              <a:ahLst/>
              <a:cxnLst/>
              <a:rect l="l" t="t" r="r" b="b"/>
              <a:pathLst>
                <a:path w="71" h="56" extrusionOk="0">
                  <a:moveTo>
                    <a:pt x="0" y="56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32" y="53"/>
                    <a:pt x="60" y="31"/>
                    <a:pt x="68" y="0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62" y="33"/>
                    <a:pt x="33" y="56"/>
                    <a:pt x="0" y="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30"/>
            <p:cNvSpPr/>
            <p:nvPr/>
          </p:nvSpPr>
          <p:spPr>
            <a:xfrm>
              <a:off x="1609725" y="719138"/>
              <a:ext cx="7938" cy="20638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8"/>
                    <a:pt x="1" y="4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4"/>
                    <a:pt x="4" y="8"/>
                    <a:pt x="4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30"/>
            <p:cNvSpPr/>
            <p:nvPr/>
          </p:nvSpPr>
          <p:spPr>
            <a:xfrm>
              <a:off x="1568450" y="642938"/>
              <a:ext cx="20638" cy="20638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0" y="12"/>
                  </a:moveTo>
                  <a:cubicBezTo>
                    <a:pt x="7" y="9"/>
                    <a:pt x="4" y="6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" y="3"/>
                    <a:pt x="9" y="7"/>
                    <a:pt x="12" y="10"/>
                  </a:cubicBezTo>
                  <a:lnTo>
                    <a:pt x="10" y="1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30"/>
            <p:cNvSpPr/>
            <p:nvPr/>
          </p:nvSpPr>
          <p:spPr>
            <a:xfrm>
              <a:off x="1508125" y="615950"/>
              <a:ext cx="55563" cy="25400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1" y="15"/>
                  </a:moveTo>
                  <a:cubicBezTo>
                    <a:pt x="22" y="9"/>
                    <a:pt x="11" y="5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2"/>
                    <a:pt x="23" y="6"/>
                    <a:pt x="33" y="13"/>
                  </a:cubicBezTo>
                  <a:lnTo>
                    <a:pt x="31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30"/>
            <p:cNvSpPr/>
            <p:nvPr/>
          </p:nvSpPr>
          <p:spPr>
            <a:xfrm>
              <a:off x="1466850" y="615950"/>
              <a:ext cx="26988" cy="6350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" y="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0"/>
                    <a:pt x="11" y="0"/>
                    <a:pt x="16" y="0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1" y="3"/>
                    <a:pt x="6" y="3"/>
                    <a:pt x="1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30"/>
            <p:cNvSpPr/>
            <p:nvPr/>
          </p:nvSpPr>
          <p:spPr>
            <a:xfrm>
              <a:off x="1376363" y="625475"/>
              <a:ext cx="69850" cy="77787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3" y="46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6" y="25"/>
                    <a:pt x="21" y="8"/>
                    <a:pt x="41" y="0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23" y="11"/>
                    <a:pt x="9" y="26"/>
                    <a:pt x="3" y="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30"/>
            <p:cNvSpPr/>
            <p:nvPr/>
          </p:nvSpPr>
          <p:spPr>
            <a:xfrm>
              <a:off x="1368425" y="714375"/>
              <a:ext cx="9525" cy="25400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3" y="1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1" y="5"/>
                    <a:pt x="2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6"/>
                    <a:pt x="3" y="11"/>
                    <a:pt x="3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30"/>
            <p:cNvSpPr/>
            <p:nvPr/>
          </p:nvSpPr>
          <p:spPr>
            <a:xfrm>
              <a:off x="1376363" y="776288"/>
              <a:ext cx="50800" cy="65087"/>
            </a:xfrm>
            <a:custGeom>
              <a:avLst/>
              <a:gdLst/>
              <a:ahLst/>
              <a:cxnLst/>
              <a:rect l="l" t="t" r="r" b="b"/>
              <a:pathLst>
                <a:path w="30" h="39" extrusionOk="0">
                  <a:moveTo>
                    <a:pt x="28" y="39"/>
                  </a:moveTo>
                  <a:cubicBezTo>
                    <a:pt x="15" y="30"/>
                    <a:pt x="5" y="16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14"/>
                    <a:pt x="17" y="27"/>
                    <a:pt x="30" y="36"/>
                  </a:cubicBezTo>
                  <a:lnTo>
                    <a:pt x="28" y="3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30"/>
            <p:cNvSpPr/>
            <p:nvPr/>
          </p:nvSpPr>
          <p:spPr>
            <a:xfrm>
              <a:off x="1441450" y="847725"/>
              <a:ext cx="17463" cy="11113"/>
            </a:xfrm>
            <a:custGeom>
              <a:avLst/>
              <a:gdLst/>
              <a:ahLst/>
              <a:cxnLst/>
              <a:rect l="l" t="t" r="r" b="b"/>
              <a:pathLst>
                <a:path w="10" h="7" extrusionOk="0">
                  <a:moveTo>
                    <a:pt x="9" y="7"/>
                  </a:moveTo>
                  <a:cubicBezTo>
                    <a:pt x="6" y="6"/>
                    <a:pt x="3" y="4"/>
                    <a:pt x="0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7" y="3"/>
                    <a:pt x="10" y="4"/>
                  </a:cubicBezTo>
                  <a:lnTo>
                    <a:pt x="9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" name="Picture Placeholder 8" descr="A close-up of a camera lens&#10;&#10;Description automatically generated">
            <a:extLst>
              <a:ext uri="{FF2B5EF4-FFF2-40B4-BE49-F238E27FC236}">
                <a16:creationId xmlns:a16="http://schemas.microsoft.com/office/drawing/2014/main" id="{BC994614-4521-8F75-9F8D-077BEA3D1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7207" r="27207"/>
          <a:stretch>
            <a:fillRect/>
          </a:stretch>
        </p:blipFill>
        <p:spPr>
          <a:xfrm>
            <a:off x="5723329" y="881300"/>
            <a:ext cx="27870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9686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31"/>
          <p:cNvSpPr txBox="1">
            <a:spLocks noGrp="1"/>
          </p:cNvSpPr>
          <p:nvPr>
            <p:ph type="title"/>
          </p:nvPr>
        </p:nvSpPr>
        <p:spPr>
          <a:xfrm>
            <a:off x="3690974" y="527187"/>
            <a:ext cx="5378597" cy="11208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Georgia" panose="02040502050405020303" pitchFamily="18" charset="0"/>
              </a:rPr>
              <a:t>FINAL RECOMMENDATIONS</a:t>
            </a:r>
            <a:endParaRPr sz="3200" b="1">
              <a:latin typeface="Georgia" panose="02040502050405020303" pitchFamily="18" charset="0"/>
            </a:endParaRPr>
          </a:p>
        </p:txBody>
      </p:sp>
      <p:grpSp>
        <p:nvGrpSpPr>
          <p:cNvPr id="1241" name="Google Shape;1241;p31"/>
          <p:cNvGrpSpPr/>
          <p:nvPr/>
        </p:nvGrpSpPr>
        <p:grpSpPr>
          <a:xfrm>
            <a:off x="237431" y="64537"/>
            <a:ext cx="951612" cy="950150"/>
            <a:chOff x="422275" y="2508250"/>
            <a:chExt cx="1033462" cy="1031875"/>
          </a:xfrm>
        </p:grpSpPr>
        <p:sp>
          <p:nvSpPr>
            <p:cNvPr id="1242" name="Google Shape;1242;p31"/>
            <p:cNvSpPr/>
            <p:nvPr/>
          </p:nvSpPr>
          <p:spPr>
            <a:xfrm>
              <a:off x="422275" y="3025775"/>
              <a:ext cx="84138" cy="217488"/>
            </a:xfrm>
            <a:custGeom>
              <a:avLst/>
              <a:gdLst/>
              <a:ahLst/>
              <a:cxnLst/>
              <a:rect l="l" t="t" r="r" b="b"/>
              <a:pathLst>
                <a:path w="49" h="129" extrusionOk="0">
                  <a:moveTo>
                    <a:pt x="29" y="129"/>
                  </a:moveTo>
                  <a:cubicBezTo>
                    <a:pt x="10" y="88"/>
                    <a:pt x="0" y="45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1"/>
                    <a:pt x="32" y="82"/>
                    <a:pt x="49" y="119"/>
                  </a:cubicBezTo>
                  <a:lnTo>
                    <a:pt x="29" y="12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31"/>
            <p:cNvSpPr/>
            <p:nvPr/>
          </p:nvSpPr>
          <p:spPr>
            <a:xfrm>
              <a:off x="509588" y="3287713"/>
              <a:ext cx="176213" cy="174625"/>
            </a:xfrm>
            <a:custGeom>
              <a:avLst/>
              <a:gdLst/>
              <a:ahLst/>
              <a:cxnLst/>
              <a:rect l="l" t="t" r="r" b="b"/>
              <a:pathLst>
                <a:path w="105" h="103" extrusionOk="0">
                  <a:moveTo>
                    <a:pt x="93" y="103"/>
                  </a:moveTo>
                  <a:cubicBezTo>
                    <a:pt x="56" y="80"/>
                    <a:pt x="24" y="49"/>
                    <a:pt x="0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41" y="34"/>
                    <a:pt x="71" y="63"/>
                    <a:pt x="105" y="84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31"/>
            <p:cNvSpPr/>
            <p:nvPr/>
          </p:nvSpPr>
          <p:spPr>
            <a:xfrm>
              <a:off x="728663" y="3460750"/>
              <a:ext cx="96838" cy="65087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52" y="39"/>
                  </a:moveTo>
                  <a:cubicBezTo>
                    <a:pt x="34" y="34"/>
                    <a:pt x="17" y="28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5" y="7"/>
                    <a:pt x="41" y="12"/>
                    <a:pt x="58" y="16"/>
                  </a:cubicBezTo>
                  <a:lnTo>
                    <a:pt x="52" y="3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874713" y="3465513"/>
              <a:ext cx="260350" cy="74612"/>
            </a:xfrm>
            <a:custGeom>
              <a:avLst/>
              <a:gdLst/>
              <a:ahLst/>
              <a:cxnLst/>
              <a:rect l="l" t="t" r="r" b="b"/>
              <a:pathLst>
                <a:path w="154" h="44" extrusionOk="0">
                  <a:moveTo>
                    <a:pt x="38" y="44"/>
                  </a:moveTo>
                  <a:cubicBezTo>
                    <a:pt x="25" y="44"/>
                    <a:pt x="13" y="44"/>
                    <a:pt x="0" y="4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5" y="21"/>
                    <a:pt x="26" y="22"/>
                    <a:pt x="38" y="22"/>
                  </a:cubicBezTo>
                  <a:cubicBezTo>
                    <a:pt x="75" y="22"/>
                    <a:pt x="111" y="14"/>
                    <a:pt x="145" y="0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17" y="37"/>
                    <a:pt x="78" y="44"/>
                    <a:pt x="38" y="4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31"/>
            <p:cNvSpPr/>
            <p:nvPr/>
          </p:nvSpPr>
          <p:spPr>
            <a:xfrm>
              <a:off x="1198563" y="3281363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12" y="104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33" y="63"/>
                    <a:pt x="63" y="34"/>
                    <a:pt x="84" y="0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80" y="49"/>
                    <a:pt x="49" y="81"/>
                    <a:pt x="12" y="10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31"/>
            <p:cNvSpPr/>
            <p:nvPr/>
          </p:nvSpPr>
          <p:spPr>
            <a:xfrm>
              <a:off x="1406525" y="2925763"/>
              <a:ext cx="49212" cy="198437"/>
            </a:xfrm>
            <a:custGeom>
              <a:avLst/>
              <a:gdLst/>
              <a:ahLst/>
              <a:cxnLst/>
              <a:rect l="l" t="t" r="r" b="b"/>
              <a:pathLst>
                <a:path w="29" h="118" extrusionOk="0">
                  <a:moveTo>
                    <a:pt x="23" y="118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4" y="95"/>
                    <a:pt x="6" y="77"/>
                    <a:pt x="6" y="59"/>
                  </a:cubicBezTo>
                  <a:cubicBezTo>
                    <a:pt x="6" y="40"/>
                    <a:pt x="4" y="22"/>
                    <a:pt x="0" y="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19"/>
                    <a:pt x="29" y="39"/>
                    <a:pt x="29" y="59"/>
                  </a:cubicBezTo>
                  <a:cubicBezTo>
                    <a:pt x="29" y="78"/>
                    <a:pt x="27" y="98"/>
                    <a:pt x="23" y="118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1219200" y="2606675"/>
              <a:ext cx="198437" cy="242888"/>
            </a:xfrm>
            <a:custGeom>
              <a:avLst/>
              <a:gdLst/>
              <a:ahLst/>
              <a:cxnLst/>
              <a:rect l="l" t="t" r="r" b="b"/>
              <a:pathLst>
                <a:path w="118" h="144" extrusionOk="0">
                  <a:moveTo>
                    <a:pt x="97" y="144"/>
                  </a:moveTo>
                  <a:cubicBezTo>
                    <a:pt x="77" y="94"/>
                    <a:pt x="44" y="51"/>
                    <a:pt x="0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1" y="35"/>
                    <a:pt x="97" y="81"/>
                    <a:pt x="118" y="135"/>
                  </a:cubicBezTo>
                  <a:lnTo>
                    <a:pt x="97" y="144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31"/>
            <p:cNvSpPr/>
            <p:nvPr/>
          </p:nvSpPr>
          <p:spPr>
            <a:xfrm>
              <a:off x="877888" y="2508250"/>
              <a:ext cx="315913" cy="101600"/>
            </a:xfrm>
            <a:custGeom>
              <a:avLst/>
              <a:gdLst/>
              <a:ahLst/>
              <a:cxnLst/>
              <a:rect l="l" t="t" r="r" b="b"/>
              <a:pathLst>
                <a:path w="187" h="60" extrusionOk="0">
                  <a:moveTo>
                    <a:pt x="176" y="60"/>
                  </a:moveTo>
                  <a:cubicBezTo>
                    <a:pt x="134" y="36"/>
                    <a:pt x="85" y="23"/>
                    <a:pt x="36" y="23"/>
                  </a:cubicBezTo>
                  <a:cubicBezTo>
                    <a:pt x="25" y="23"/>
                    <a:pt x="14" y="23"/>
                    <a:pt x="3" y="2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89" y="0"/>
                    <a:pt x="142" y="14"/>
                    <a:pt x="187" y="40"/>
                  </a:cubicBezTo>
                  <a:lnTo>
                    <a:pt x="176" y="60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31"/>
            <p:cNvSpPr/>
            <p:nvPr/>
          </p:nvSpPr>
          <p:spPr>
            <a:xfrm>
              <a:off x="665163" y="2522538"/>
              <a:ext cx="160337" cy="95250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12" y="57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8" y="21"/>
                    <a:pt x="58" y="8"/>
                    <a:pt x="89" y="0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65" y="30"/>
                    <a:pt x="38" y="41"/>
                    <a:pt x="12" y="57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431800" y="2651125"/>
              <a:ext cx="177800" cy="284163"/>
            </a:xfrm>
            <a:custGeom>
              <a:avLst/>
              <a:gdLst/>
              <a:ahLst/>
              <a:cxnLst/>
              <a:rect l="l" t="t" r="r" b="b"/>
              <a:pathLst>
                <a:path w="106" h="169" extrusionOk="0">
                  <a:moveTo>
                    <a:pt x="23" y="169"/>
                  </a:moveTo>
                  <a:cubicBezTo>
                    <a:pt x="0" y="165"/>
                    <a:pt x="0" y="165"/>
                    <a:pt x="0" y="165"/>
                  </a:cubicBezTo>
                  <a:cubicBezTo>
                    <a:pt x="12" y="101"/>
                    <a:pt x="43" y="44"/>
                    <a:pt x="90" y="0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63" y="57"/>
                    <a:pt x="34" y="110"/>
                    <a:pt x="23" y="169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31"/>
            <p:cNvSpPr/>
            <p:nvPr/>
          </p:nvSpPr>
          <p:spPr>
            <a:xfrm>
              <a:off x="520700" y="3173413"/>
              <a:ext cx="111125" cy="15240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52" y="90"/>
                  </a:moveTo>
                  <a:cubicBezTo>
                    <a:pt x="29" y="66"/>
                    <a:pt x="12" y="38"/>
                    <a:pt x="0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9" y="28"/>
                    <a:pt x="45" y="55"/>
                    <a:pt x="66" y="77"/>
                  </a:cubicBezTo>
                  <a:lnTo>
                    <a:pt x="52" y="90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31"/>
            <p:cNvSpPr/>
            <p:nvPr/>
          </p:nvSpPr>
          <p:spPr>
            <a:xfrm>
              <a:off x="649288" y="3340100"/>
              <a:ext cx="290512" cy="131762"/>
            </a:xfrm>
            <a:custGeom>
              <a:avLst/>
              <a:gdLst/>
              <a:ahLst/>
              <a:cxnLst/>
              <a:rect l="l" t="t" r="r" b="b"/>
              <a:pathLst>
                <a:path w="172" h="78" extrusionOk="0">
                  <a:moveTo>
                    <a:pt x="172" y="78"/>
                  </a:moveTo>
                  <a:cubicBezTo>
                    <a:pt x="109" y="78"/>
                    <a:pt x="48" y="55"/>
                    <a:pt x="0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7" y="38"/>
                    <a:pt x="113" y="59"/>
                    <a:pt x="172" y="59"/>
                  </a:cubicBezTo>
                  <a:lnTo>
                    <a:pt x="172" y="7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31"/>
            <p:cNvSpPr/>
            <p:nvPr/>
          </p:nvSpPr>
          <p:spPr>
            <a:xfrm>
              <a:off x="1025525" y="3335338"/>
              <a:ext cx="207963" cy="127000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4" y="75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41" y="48"/>
                    <a:pt x="80" y="28"/>
                    <a:pt x="112" y="0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90" y="45"/>
                    <a:pt x="49" y="66"/>
                    <a:pt x="4" y="7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31"/>
            <p:cNvSpPr/>
            <p:nvPr/>
          </p:nvSpPr>
          <p:spPr>
            <a:xfrm>
              <a:off x="1246188" y="3165475"/>
              <a:ext cx="112712" cy="160337"/>
            </a:xfrm>
            <a:custGeom>
              <a:avLst/>
              <a:gdLst/>
              <a:ahLst/>
              <a:cxnLst/>
              <a:rect l="l" t="t" r="r" b="b"/>
              <a:pathLst>
                <a:path w="67" h="95" extrusionOk="0">
                  <a:moveTo>
                    <a:pt x="14" y="9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2" y="58"/>
                    <a:pt x="38" y="30"/>
                    <a:pt x="49" y="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56" y="39"/>
                    <a:pt x="37" y="69"/>
                    <a:pt x="14" y="9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31"/>
            <p:cNvSpPr/>
            <p:nvPr/>
          </p:nvSpPr>
          <p:spPr>
            <a:xfrm>
              <a:off x="1341438" y="2919413"/>
              <a:ext cx="44450" cy="182562"/>
            </a:xfrm>
            <a:custGeom>
              <a:avLst/>
              <a:gdLst/>
              <a:ahLst/>
              <a:cxnLst/>
              <a:rect l="l" t="t" r="r" b="b"/>
              <a:pathLst>
                <a:path w="26" h="109" extrusionOk="0">
                  <a:moveTo>
                    <a:pt x="22" y="109"/>
                  </a:moveTo>
                  <a:cubicBezTo>
                    <a:pt x="3" y="106"/>
                    <a:pt x="3" y="106"/>
                    <a:pt x="3" y="106"/>
                  </a:cubicBezTo>
                  <a:cubicBezTo>
                    <a:pt x="6" y="92"/>
                    <a:pt x="7" y="77"/>
                    <a:pt x="7" y="63"/>
                  </a:cubicBezTo>
                  <a:cubicBezTo>
                    <a:pt x="7" y="43"/>
                    <a:pt x="5" y="23"/>
                    <a:pt x="0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20"/>
                    <a:pt x="26" y="41"/>
                    <a:pt x="26" y="63"/>
                  </a:cubicBezTo>
                  <a:cubicBezTo>
                    <a:pt x="26" y="78"/>
                    <a:pt x="25" y="94"/>
                    <a:pt x="22" y="109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31"/>
            <p:cNvSpPr/>
            <p:nvPr/>
          </p:nvSpPr>
          <p:spPr>
            <a:xfrm>
              <a:off x="1244600" y="2720975"/>
              <a:ext cx="112712" cy="155575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49" y="92"/>
                  </a:moveTo>
                  <a:cubicBezTo>
                    <a:pt x="38" y="63"/>
                    <a:pt x="21" y="36"/>
                    <a:pt x="0" y="1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7" y="25"/>
                    <a:pt x="55" y="54"/>
                    <a:pt x="67" y="85"/>
                  </a:cubicBezTo>
                  <a:lnTo>
                    <a:pt x="49" y="92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31"/>
            <p:cNvSpPr/>
            <p:nvPr/>
          </p:nvSpPr>
          <p:spPr>
            <a:xfrm>
              <a:off x="1030288" y="2587625"/>
              <a:ext cx="192087" cy="115887"/>
            </a:xfrm>
            <a:custGeom>
              <a:avLst/>
              <a:gdLst/>
              <a:ahLst/>
              <a:cxnLst/>
              <a:rect l="l" t="t" r="r" b="b"/>
              <a:pathLst>
                <a:path w="114" h="68" extrusionOk="0">
                  <a:moveTo>
                    <a:pt x="102" y="68"/>
                  </a:moveTo>
                  <a:cubicBezTo>
                    <a:pt x="72" y="44"/>
                    <a:pt x="37" y="27"/>
                    <a:pt x="0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4" y="9"/>
                    <a:pt x="82" y="27"/>
                    <a:pt x="114" y="53"/>
                  </a:cubicBezTo>
                  <a:lnTo>
                    <a:pt x="102" y="6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31"/>
            <p:cNvSpPr/>
            <p:nvPr/>
          </p:nvSpPr>
          <p:spPr>
            <a:xfrm>
              <a:off x="706438" y="2576513"/>
              <a:ext cx="276225" cy="92075"/>
            </a:xfrm>
            <a:custGeom>
              <a:avLst/>
              <a:gdLst/>
              <a:ahLst/>
              <a:cxnLst/>
              <a:rect l="l" t="t" r="r" b="b"/>
              <a:pathLst>
                <a:path w="164" h="55" extrusionOk="0">
                  <a:moveTo>
                    <a:pt x="10" y="55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42" y="14"/>
                    <a:pt x="89" y="0"/>
                    <a:pt x="138" y="0"/>
                  </a:cubicBezTo>
                  <a:cubicBezTo>
                    <a:pt x="146" y="0"/>
                    <a:pt x="155" y="1"/>
                    <a:pt x="164" y="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54" y="20"/>
                    <a:pt x="146" y="20"/>
                    <a:pt x="138" y="20"/>
                  </a:cubicBezTo>
                  <a:cubicBezTo>
                    <a:pt x="93" y="20"/>
                    <a:pt x="49" y="32"/>
                    <a:pt x="10" y="5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31"/>
            <p:cNvSpPr/>
            <p:nvPr/>
          </p:nvSpPr>
          <p:spPr>
            <a:xfrm>
              <a:off x="523875" y="2673350"/>
              <a:ext cx="155575" cy="195263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18" y="115"/>
                  </a:moveTo>
                  <a:cubicBezTo>
                    <a:pt x="0" y="108"/>
                    <a:pt x="0" y="108"/>
                    <a:pt x="0" y="108"/>
                  </a:cubicBezTo>
                  <a:cubicBezTo>
                    <a:pt x="17" y="66"/>
                    <a:pt x="45" y="29"/>
                    <a:pt x="81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59" y="41"/>
                    <a:pt x="34" y="76"/>
                    <a:pt x="18" y="11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31"/>
            <p:cNvSpPr/>
            <p:nvPr/>
          </p:nvSpPr>
          <p:spPr>
            <a:xfrm>
              <a:off x="492125" y="2916238"/>
              <a:ext cx="44450" cy="211138"/>
            </a:xfrm>
            <a:custGeom>
              <a:avLst/>
              <a:gdLst/>
              <a:ahLst/>
              <a:cxnLst/>
              <a:rect l="l" t="t" r="r" b="b"/>
              <a:pathLst>
                <a:path w="26" h="125" extrusionOk="0">
                  <a:moveTo>
                    <a:pt x="7" y="125"/>
                  </a:moveTo>
                  <a:cubicBezTo>
                    <a:pt x="2" y="105"/>
                    <a:pt x="0" y="84"/>
                    <a:pt x="0" y="64"/>
                  </a:cubicBezTo>
                  <a:cubicBezTo>
                    <a:pt x="0" y="42"/>
                    <a:pt x="2" y="21"/>
                    <a:pt x="7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1" y="24"/>
                    <a:pt x="19" y="44"/>
                    <a:pt x="19" y="64"/>
                  </a:cubicBezTo>
                  <a:cubicBezTo>
                    <a:pt x="19" y="83"/>
                    <a:pt x="21" y="102"/>
                    <a:pt x="25" y="121"/>
                  </a:cubicBezTo>
                  <a:lnTo>
                    <a:pt x="7" y="125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31"/>
            <p:cNvSpPr/>
            <p:nvPr/>
          </p:nvSpPr>
          <p:spPr>
            <a:xfrm>
              <a:off x="939800" y="3117850"/>
              <a:ext cx="366713" cy="287337"/>
            </a:xfrm>
            <a:custGeom>
              <a:avLst/>
              <a:gdLst/>
              <a:ahLst/>
              <a:cxnLst/>
              <a:rect l="l" t="t" r="r" b="b"/>
              <a:pathLst>
                <a:path w="218" h="170" extrusionOk="0">
                  <a:moveTo>
                    <a:pt x="0" y="17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98" y="161"/>
                    <a:pt x="183" y="95"/>
                    <a:pt x="209" y="0"/>
                  </a:cubicBezTo>
                  <a:cubicBezTo>
                    <a:pt x="218" y="3"/>
                    <a:pt x="218" y="3"/>
                    <a:pt x="218" y="3"/>
                  </a:cubicBezTo>
                  <a:cubicBezTo>
                    <a:pt x="192" y="101"/>
                    <a:pt x="102" y="170"/>
                    <a:pt x="0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31"/>
            <p:cNvSpPr/>
            <p:nvPr/>
          </p:nvSpPr>
          <p:spPr>
            <a:xfrm>
              <a:off x="1298575" y="2960688"/>
              <a:ext cx="20638" cy="65088"/>
            </a:xfrm>
            <a:custGeom>
              <a:avLst/>
              <a:gdLst/>
              <a:ahLst/>
              <a:cxnLst/>
              <a:rect l="l" t="t" r="r" b="b"/>
              <a:pathLst>
                <a:path w="12" h="38" extrusionOk="0">
                  <a:moveTo>
                    <a:pt x="12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26"/>
                    <a:pt x="2" y="13"/>
                    <a:pt x="0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2"/>
                    <a:pt x="12" y="25"/>
                    <a:pt x="12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31"/>
            <p:cNvSpPr/>
            <p:nvPr/>
          </p:nvSpPr>
          <p:spPr>
            <a:xfrm>
              <a:off x="1169988" y="2730500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29" y="36"/>
                  </a:moveTo>
                  <a:cubicBezTo>
                    <a:pt x="20" y="26"/>
                    <a:pt x="10" y="16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9"/>
                    <a:pt x="27" y="19"/>
                    <a:pt x="36" y="30"/>
                  </a:cubicBezTo>
                  <a:lnTo>
                    <a:pt x="29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31"/>
            <p:cNvSpPr/>
            <p:nvPr/>
          </p:nvSpPr>
          <p:spPr>
            <a:xfrm>
              <a:off x="979488" y="2646363"/>
              <a:ext cx="173037" cy="76200"/>
            </a:xfrm>
            <a:custGeom>
              <a:avLst/>
              <a:gdLst/>
              <a:ahLst/>
              <a:cxnLst/>
              <a:rect l="l" t="t" r="r" b="b"/>
              <a:pathLst>
                <a:path w="103" h="45" extrusionOk="0">
                  <a:moveTo>
                    <a:pt x="97" y="45"/>
                  </a:moveTo>
                  <a:cubicBezTo>
                    <a:pt x="69" y="25"/>
                    <a:pt x="35" y="13"/>
                    <a:pt x="0" y="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8" y="4"/>
                    <a:pt x="73" y="17"/>
                    <a:pt x="103" y="37"/>
                  </a:cubicBezTo>
                  <a:lnTo>
                    <a:pt x="97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31"/>
            <p:cNvSpPr/>
            <p:nvPr/>
          </p:nvSpPr>
          <p:spPr>
            <a:xfrm>
              <a:off x="860425" y="2643188"/>
              <a:ext cx="79375" cy="23812"/>
            </a:xfrm>
            <a:custGeom>
              <a:avLst/>
              <a:gdLst/>
              <a:ahLst/>
              <a:cxnLst/>
              <a:rect l="l" t="t" r="r" b="b"/>
              <a:pathLst>
                <a:path w="47" h="14" extrusionOk="0">
                  <a:moveTo>
                    <a:pt x="2" y="14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5" y="2"/>
                    <a:pt x="31" y="0"/>
                    <a:pt x="47" y="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32" y="10"/>
                    <a:pt x="16" y="11"/>
                    <a:pt x="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31"/>
            <p:cNvSpPr/>
            <p:nvPr/>
          </p:nvSpPr>
          <p:spPr>
            <a:xfrm>
              <a:off x="576263" y="2673350"/>
              <a:ext cx="219075" cy="239712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9" y="142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20" y="77"/>
                    <a:pt x="66" y="26"/>
                    <a:pt x="126" y="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72" y="34"/>
                    <a:pt x="28" y="82"/>
                    <a:pt x="9" y="1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557213" y="2947988"/>
              <a:ext cx="23812" cy="77787"/>
            </a:xfrm>
            <a:custGeom>
              <a:avLst/>
              <a:gdLst/>
              <a:ahLst/>
              <a:cxnLst/>
              <a:rect l="l" t="t" r="r" b="b"/>
              <a:pathLst>
                <a:path w="14" h="46" extrusionOk="0">
                  <a:moveTo>
                    <a:pt x="1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30"/>
                    <a:pt x="2" y="15"/>
                    <a:pt x="5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16"/>
                    <a:pt x="10" y="31"/>
                    <a:pt x="1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31"/>
            <p:cNvSpPr/>
            <p:nvPr/>
          </p:nvSpPr>
          <p:spPr>
            <a:xfrm>
              <a:off x="576263" y="3135313"/>
              <a:ext cx="155575" cy="201613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87" y="120"/>
                  </a:moveTo>
                  <a:cubicBezTo>
                    <a:pt x="46" y="92"/>
                    <a:pt x="15" y="50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3" y="46"/>
                    <a:pt x="53" y="85"/>
                    <a:pt x="92" y="112"/>
                  </a:cubicBezTo>
                  <a:lnTo>
                    <a:pt x="87" y="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31"/>
            <p:cNvSpPr/>
            <p:nvPr/>
          </p:nvSpPr>
          <p:spPr>
            <a:xfrm>
              <a:off x="777875" y="3354388"/>
              <a:ext cx="53975" cy="33338"/>
            </a:xfrm>
            <a:custGeom>
              <a:avLst/>
              <a:gdLst/>
              <a:ahLst/>
              <a:cxnLst/>
              <a:rect l="l" t="t" r="r" b="b"/>
              <a:pathLst>
                <a:path w="32" h="20" extrusionOk="0">
                  <a:moveTo>
                    <a:pt x="29" y="20"/>
                  </a:moveTo>
                  <a:cubicBezTo>
                    <a:pt x="19" y="17"/>
                    <a:pt x="9" y="13"/>
                    <a:pt x="0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4"/>
                    <a:pt x="22" y="8"/>
                    <a:pt x="32" y="11"/>
                  </a:cubicBezTo>
                  <a:lnTo>
                    <a:pt x="29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" name="Picture Placeholder 22" descr="Close-up of a camera with two lenses&#10;&#10;Description automatically generated">
            <a:extLst>
              <a:ext uri="{FF2B5EF4-FFF2-40B4-BE49-F238E27FC236}">
                <a16:creationId xmlns:a16="http://schemas.microsoft.com/office/drawing/2014/main" id="{4C49C217-FEC3-71E4-77EF-02DF42ADF54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7174" r="27174"/>
          <a:stretch>
            <a:fillRect/>
          </a:stretch>
        </p:blipFill>
        <p:spPr/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DF035A7-223D-92F6-8271-B80DA1B1F6B3}"/>
              </a:ext>
            </a:extLst>
          </p:cNvPr>
          <p:cNvSpPr txBox="1"/>
          <p:nvPr/>
        </p:nvSpPr>
        <p:spPr>
          <a:xfrm>
            <a:off x="3690974" y="1648047"/>
            <a:ext cx="50702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Strategically enter the Automotive camera module testing market by 2028.</a:t>
            </a:r>
          </a:p>
          <a:p>
            <a:pPr marL="342900" indent="-342900">
              <a:buFont typeface="+mj-lt"/>
              <a:buAutoNum type="arabicPeriod"/>
            </a:pPr>
            <a:endParaRPr lang="en-US" sz="18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Prioritize investment in R&amp;D of sensor testing technology, due to its rapid growth in the future.</a:t>
            </a:r>
          </a:p>
          <a:p>
            <a:pPr marL="342900" indent="-342900">
              <a:buFont typeface="+mj-lt"/>
              <a:buAutoNum type="arabicPeriod"/>
            </a:pPr>
            <a:endParaRPr lang="en-US" sz="18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Consider mergers or acquisitions of small and new camera testing companies to help cover a wider range of testing services.</a:t>
            </a:r>
          </a:p>
        </p:txBody>
      </p:sp>
    </p:spTree>
    <p:extLst>
      <p:ext uri="{BB962C8B-B14F-4D97-AF65-F5344CB8AC3E}">
        <p14:creationId xmlns:p14="http://schemas.microsoft.com/office/powerpoint/2010/main" val="3550470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47"/>
          <p:cNvSpPr txBox="1">
            <a:spLocks noGrp="1"/>
          </p:cNvSpPr>
          <p:nvPr>
            <p:ph type="title"/>
          </p:nvPr>
        </p:nvSpPr>
        <p:spPr>
          <a:xfrm>
            <a:off x="4197688" y="540000"/>
            <a:ext cx="465278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Georgia" panose="02040502050405020303" pitchFamily="18" charset="0"/>
              </a:rPr>
              <a:t>Thank You</a:t>
            </a:r>
          </a:p>
        </p:txBody>
      </p:sp>
      <p:sp>
        <p:nvSpPr>
          <p:cNvPr id="1542" name="Google Shape;1542;p47"/>
          <p:cNvSpPr txBox="1">
            <a:spLocks noGrp="1"/>
          </p:cNvSpPr>
          <p:nvPr>
            <p:ph type="subTitle" idx="1"/>
          </p:nvPr>
        </p:nvSpPr>
        <p:spPr>
          <a:xfrm>
            <a:off x="4572000" y="1751606"/>
            <a:ext cx="4278468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would like to open the floor for questions</a:t>
            </a:r>
          </a:p>
        </p:txBody>
      </p:sp>
      <p:grpSp>
        <p:nvGrpSpPr>
          <p:cNvPr id="1545" name="Google Shape;1545;p47"/>
          <p:cNvGrpSpPr/>
          <p:nvPr/>
        </p:nvGrpSpPr>
        <p:grpSpPr>
          <a:xfrm>
            <a:off x="200264" y="415286"/>
            <a:ext cx="4202788" cy="4637903"/>
            <a:chOff x="200264" y="415286"/>
            <a:chExt cx="4202788" cy="4637903"/>
          </a:xfrm>
        </p:grpSpPr>
        <p:grpSp>
          <p:nvGrpSpPr>
            <p:cNvPr id="1546" name="Google Shape;1546;p47"/>
            <p:cNvGrpSpPr/>
            <p:nvPr/>
          </p:nvGrpSpPr>
          <p:grpSpPr>
            <a:xfrm>
              <a:off x="3502906" y="4154888"/>
              <a:ext cx="900146" cy="898301"/>
              <a:chOff x="1120775" y="368300"/>
              <a:chExt cx="744538" cy="742950"/>
            </a:xfrm>
          </p:grpSpPr>
          <p:sp>
            <p:nvSpPr>
              <p:cNvPr id="1547" name="Google Shape;1547;p47"/>
              <p:cNvSpPr/>
              <p:nvPr/>
            </p:nvSpPr>
            <p:spPr>
              <a:xfrm>
                <a:off x="1120775" y="739775"/>
                <a:ext cx="60325" cy="157163"/>
              </a:xfrm>
              <a:custGeom>
                <a:avLst/>
                <a:gdLst/>
                <a:ahLst/>
                <a:cxnLst/>
                <a:rect l="l" t="t" r="r" b="b"/>
                <a:pathLst>
                  <a:path w="36" h="94" extrusionOk="0">
                    <a:moveTo>
                      <a:pt x="21" y="94"/>
                    </a:moveTo>
                    <a:cubicBezTo>
                      <a:pt x="7" y="64"/>
                      <a:pt x="0" y="33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30"/>
                      <a:pt x="23" y="59"/>
                      <a:pt x="36" y="87"/>
                    </a:cubicBezTo>
                    <a:lnTo>
                      <a:pt x="21" y="9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8" name="Google Shape;1548;p47"/>
              <p:cNvSpPr/>
              <p:nvPr/>
            </p:nvSpPr>
            <p:spPr>
              <a:xfrm>
                <a:off x="1184275" y="930275"/>
                <a:ext cx="127000" cy="125413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" extrusionOk="0">
                    <a:moveTo>
                      <a:pt x="67" y="75"/>
                    </a:moveTo>
                    <a:cubicBezTo>
                      <a:pt x="41" y="58"/>
                      <a:pt x="17" y="35"/>
                      <a:pt x="0" y="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30" y="24"/>
                      <a:pt x="51" y="45"/>
                      <a:pt x="76" y="61"/>
                    </a:cubicBezTo>
                    <a:lnTo>
                      <a:pt x="67" y="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47"/>
              <p:cNvSpPr/>
              <p:nvPr/>
            </p:nvSpPr>
            <p:spPr>
              <a:xfrm>
                <a:off x="1341438" y="1054100"/>
                <a:ext cx="69850" cy="46037"/>
              </a:xfrm>
              <a:custGeom>
                <a:avLst/>
                <a:gdLst/>
                <a:ahLst/>
                <a:cxnLst/>
                <a:rect l="l" t="t" r="r" b="b"/>
                <a:pathLst>
                  <a:path w="41" h="27" extrusionOk="0">
                    <a:moveTo>
                      <a:pt x="37" y="27"/>
                    </a:moveTo>
                    <a:cubicBezTo>
                      <a:pt x="25" y="24"/>
                      <a:pt x="12" y="20"/>
                      <a:pt x="0" y="15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18" y="5"/>
                      <a:pt x="30" y="9"/>
                      <a:pt x="41" y="11"/>
                    </a:cubicBezTo>
                    <a:lnTo>
                      <a:pt x="37" y="2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47"/>
              <p:cNvSpPr/>
              <p:nvPr/>
            </p:nvSpPr>
            <p:spPr>
              <a:xfrm>
                <a:off x="1447800" y="1057275"/>
                <a:ext cx="187325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32" extrusionOk="0">
                    <a:moveTo>
                      <a:pt x="27" y="32"/>
                    </a:moveTo>
                    <a:cubicBezTo>
                      <a:pt x="18" y="32"/>
                      <a:pt x="9" y="31"/>
                      <a:pt x="0" y="30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0" y="15"/>
                      <a:pt x="18" y="15"/>
                      <a:pt x="27" y="15"/>
                    </a:cubicBezTo>
                    <a:cubicBezTo>
                      <a:pt x="54" y="15"/>
                      <a:pt x="80" y="10"/>
                      <a:pt x="104" y="0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84" y="26"/>
                      <a:pt x="56" y="32"/>
                      <a:pt x="27" y="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1" name="Google Shape;1551;p47"/>
              <p:cNvSpPr/>
              <p:nvPr/>
            </p:nvSpPr>
            <p:spPr>
              <a:xfrm>
                <a:off x="1681163" y="923925"/>
                <a:ext cx="127000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5" h="75" extrusionOk="0">
                    <a:moveTo>
                      <a:pt x="9" y="75"/>
                    </a:moveTo>
                    <a:cubicBezTo>
                      <a:pt x="0" y="61"/>
                      <a:pt x="0" y="61"/>
                      <a:pt x="0" y="61"/>
                    </a:cubicBezTo>
                    <a:cubicBezTo>
                      <a:pt x="24" y="46"/>
                      <a:pt x="45" y="24"/>
                      <a:pt x="61" y="0"/>
                    </a:cubicBezTo>
                    <a:cubicBezTo>
                      <a:pt x="75" y="9"/>
                      <a:pt x="75" y="9"/>
                      <a:pt x="75" y="9"/>
                    </a:cubicBezTo>
                    <a:cubicBezTo>
                      <a:pt x="58" y="35"/>
                      <a:pt x="35" y="58"/>
                      <a:pt x="9" y="7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2" name="Google Shape;1552;p47"/>
              <p:cNvSpPr/>
              <p:nvPr/>
            </p:nvSpPr>
            <p:spPr>
              <a:xfrm>
                <a:off x="1830388" y="668338"/>
                <a:ext cx="34925" cy="142875"/>
              </a:xfrm>
              <a:custGeom>
                <a:avLst/>
                <a:gdLst/>
                <a:ahLst/>
                <a:cxnLst/>
                <a:rect l="l" t="t" r="r" b="b"/>
                <a:pathLst>
                  <a:path w="20" h="85" extrusionOk="0">
                    <a:moveTo>
                      <a:pt x="16" y="85"/>
                    </a:moveTo>
                    <a:cubicBezTo>
                      <a:pt x="0" y="82"/>
                      <a:pt x="0" y="82"/>
                      <a:pt x="0" y="82"/>
                    </a:cubicBezTo>
                    <a:cubicBezTo>
                      <a:pt x="2" y="69"/>
                      <a:pt x="4" y="56"/>
                      <a:pt x="4" y="42"/>
                    </a:cubicBezTo>
                    <a:cubicBezTo>
                      <a:pt x="4" y="29"/>
                      <a:pt x="2" y="16"/>
                      <a:pt x="0" y="3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9" y="14"/>
                      <a:pt x="20" y="28"/>
                      <a:pt x="20" y="42"/>
                    </a:cubicBezTo>
                    <a:cubicBezTo>
                      <a:pt x="20" y="57"/>
                      <a:pt x="19" y="71"/>
                      <a:pt x="16" y="8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47"/>
              <p:cNvSpPr/>
              <p:nvPr/>
            </p:nvSpPr>
            <p:spPr>
              <a:xfrm>
                <a:off x="1695450" y="438150"/>
                <a:ext cx="144463" cy="1746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103" extrusionOk="0">
                    <a:moveTo>
                      <a:pt x="70" y="103"/>
                    </a:moveTo>
                    <a:cubicBezTo>
                      <a:pt x="55" y="67"/>
                      <a:pt x="31" y="36"/>
                      <a:pt x="0" y="13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4" y="25"/>
                      <a:pt x="70" y="58"/>
                      <a:pt x="85" y="97"/>
                    </a:cubicBezTo>
                    <a:lnTo>
                      <a:pt x="70" y="1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47"/>
              <p:cNvSpPr/>
              <p:nvPr/>
            </p:nvSpPr>
            <p:spPr>
              <a:xfrm>
                <a:off x="1449388" y="368300"/>
                <a:ext cx="228600" cy="71438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3" extrusionOk="0">
                    <a:moveTo>
                      <a:pt x="127" y="43"/>
                    </a:moveTo>
                    <a:cubicBezTo>
                      <a:pt x="96" y="26"/>
                      <a:pt x="61" y="16"/>
                      <a:pt x="26" y="16"/>
                    </a:cubicBezTo>
                    <a:cubicBezTo>
                      <a:pt x="18" y="16"/>
                      <a:pt x="10" y="17"/>
                      <a:pt x="2" y="1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9" y="0"/>
                      <a:pt x="17" y="0"/>
                      <a:pt x="26" y="0"/>
                    </a:cubicBezTo>
                    <a:cubicBezTo>
                      <a:pt x="64" y="0"/>
                      <a:pt x="102" y="10"/>
                      <a:pt x="135" y="29"/>
                    </a:cubicBezTo>
                    <a:lnTo>
                      <a:pt x="127" y="4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5" name="Google Shape;1555;p47"/>
              <p:cNvSpPr/>
              <p:nvPr/>
            </p:nvSpPr>
            <p:spPr>
              <a:xfrm>
                <a:off x="1296988" y="377825"/>
                <a:ext cx="114300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41" extrusionOk="0">
                    <a:moveTo>
                      <a:pt x="9" y="41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20" y="15"/>
                      <a:pt x="42" y="6"/>
                      <a:pt x="64" y="0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47" y="21"/>
                      <a:pt x="28" y="30"/>
                      <a:pt x="9" y="4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6" name="Google Shape;1556;p47"/>
              <p:cNvSpPr/>
              <p:nvPr/>
            </p:nvSpPr>
            <p:spPr>
              <a:xfrm>
                <a:off x="1127125" y="468313"/>
                <a:ext cx="130175" cy="206375"/>
              </a:xfrm>
              <a:custGeom>
                <a:avLst/>
                <a:gdLst/>
                <a:ahLst/>
                <a:cxnLst/>
                <a:rect l="l" t="t" r="r" b="b"/>
                <a:pathLst>
                  <a:path w="77" h="122" extrusionOk="0">
                    <a:moveTo>
                      <a:pt x="16" y="122"/>
                    </a:moveTo>
                    <a:cubicBezTo>
                      <a:pt x="0" y="119"/>
                      <a:pt x="0" y="119"/>
                      <a:pt x="0" y="119"/>
                    </a:cubicBezTo>
                    <a:cubicBezTo>
                      <a:pt x="9" y="73"/>
                      <a:pt x="31" y="32"/>
                      <a:pt x="65" y="0"/>
                    </a:cubicBezTo>
                    <a:cubicBezTo>
                      <a:pt x="77" y="12"/>
                      <a:pt x="77" y="12"/>
                      <a:pt x="77" y="12"/>
                    </a:cubicBezTo>
                    <a:cubicBezTo>
                      <a:pt x="45" y="42"/>
                      <a:pt x="24" y="80"/>
                      <a:pt x="16" y="1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7" name="Google Shape;1557;p47"/>
              <p:cNvSpPr/>
              <p:nvPr/>
            </p:nvSpPr>
            <p:spPr>
              <a:xfrm>
                <a:off x="1192213" y="847725"/>
                <a:ext cx="80963" cy="109538"/>
              </a:xfrm>
              <a:custGeom>
                <a:avLst/>
                <a:gdLst/>
                <a:ahLst/>
                <a:cxnLst/>
                <a:rect l="l" t="t" r="r" b="b"/>
                <a:pathLst>
                  <a:path w="48" h="65" extrusionOk="0">
                    <a:moveTo>
                      <a:pt x="38" y="65"/>
                    </a:moveTo>
                    <a:cubicBezTo>
                      <a:pt x="21" y="47"/>
                      <a:pt x="9" y="27"/>
                      <a:pt x="0" y="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1" y="21"/>
                      <a:pt x="33" y="39"/>
                      <a:pt x="48" y="56"/>
                    </a:cubicBezTo>
                    <a:lnTo>
                      <a:pt x="38" y="6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47"/>
              <p:cNvSpPr/>
              <p:nvPr/>
            </p:nvSpPr>
            <p:spPr>
              <a:xfrm>
                <a:off x="1284288" y="966788"/>
                <a:ext cx="209550" cy="93663"/>
              </a:xfrm>
              <a:custGeom>
                <a:avLst/>
                <a:gdLst/>
                <a:ahLst/>
                <a:cxnLst/>
                <a:rect l="l" t="t" r="r" b="b"/>
                <a:pathLst>
                  <a:path w="124" h="56" extrusionOk="0">
                    <a:moveTo>
                      <a:pt x="124" y="56"/>
                    </a:moveTo>
                    <a:cubicBezTo>
                      <a:pt x="78" y="56"/>
                      <a:pt x="34" y="40"/>
                      <a:pt x="0" y="1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1" y="28"/>
                      <a:pt x="82" y="43"/>
                      <a:pt x="124" y="43"/>
                    </a:cubicBezTo>
                    <a:lnTo>
                      <a:pt x="124" y="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9" name="Google Shape;1559;p47"/>
              <p:cNvSpPr/>
              <p:nvPr/>
            </p:nvSpPr>
            <p:spPr>
              <a:xfrm>
                <a:off x="1555750" y="963613"/>
                <a:ext cx="150813" cy="90488"/>
              </a:xfrm>
              <a:custGeom>
                <a:avLst/>
                <a:gdLst/>
                <a:ahLst/>
                <a:cxnLst/>
                <a:rect l="l" t="t" r="r" b="b"/>
                <a:pathLst>
                  <a:path w="89" h="54" extrusionOk="0">
                    <a:moveTo>
                      <a:pt x="3" y="54"/>
                    </a:moveTo>
                    <a:cubicBezTo>
                      <a:pt x="0" y="41"/>
                      <a:pt x="0" y="41"/>
                      <a:pt x="0" y="41"/>
                    </a:cubicBezTo>
                    <a:cubicBezTo>
                      <a:pt x="30" y="34"/>
                      <a:pt x="57" y="20"/>
                      <a:pt x="80" y="0"/>
                    </a:cubicBezTo>
                    <a:cubicBezTo>
                      <a:pt x="89" y="10"/>
                      <a:pt x="89" y="10"/>
                      <a:pt x="89" y="10"/>
                    </a:cubicBezTo>
                    <a:cubicBezTo>
                      <a:pt x="65" y="32"/>
                      <a:pt x="35" y="47"/>
                      <a:pt x="3" y="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0" name="Google Shape;1560;p47"/>
              <p:cNvSpPr/>
              <p:nvPr/>
            </p:nvSpPr>
            <p:spPr>
              <a:xfrm>
                <a:off x="1714500" y="839788"/>
                <a:ext cx="82550" cy="117475"/>
              </a:xfrm>
              <a:custGeom>
                <a:avLst/>
                <a:gdLst/>
                <a:ahLst/>
                <a:cxnLst/>
                <a:rect l="l" t="t" r="r" b="b"/>
                <a:pathLst>
                  <a:path w="49" h="69" extrusionOk="0">
                    <a:moveTo>
                      <a:pt x="10" y="69"/>
                    </a:moveTo>
                    <a:cubicBezTo>
                      <a:pt x="0" y="60"/>
                      <a:pt x="0" y="60"/>
                      <a:pt x="0" y="60"/>
                    </a:cubicBezTo>
                    <a:cubicBezTo>
                      <a:pt x="16" y="42"/>
                      <a:pt x="28" y="22"/>
                      <a:pt x="36" y="0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0" y="29"/>
                      <a:pt x="27" y="50"/>
                      <a:pt x="10" y="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47"/>
              <p:cNvSpPr/>
              <p:nvPr/>
            </p:nvSpPr>
            <p:spPr>
              <a:xfrm>
                <a:off x="1784350" y="663575"/>
                <a:ext cx="31750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9" extrusionOk="0">
                    <a:moveTo>
                      <a:pt x="16" y="79"/>
                    </a:moveTo>
                    <a:cubicBezTo>
                      <a:pt x="2" y="77"/>
                      <a:pt x="2" y="77"/>
                      <a:pt x="2" y="77"/>
                    </a:cubicBezTo>
                    <a:cubicBezTo>
                      <a:pt x="4" y="66"/>
                      <a:pt x="5" y="56"/>
                      <a:pt x="5" y="45"/>
                    </a:cubicBezTo>
                    <a:cubicBezTo>
                      <a:pt x="5" y="31"/>
                      <a:pt x="4" y="17"/>
                      <a:pt x="0" y="3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15"/>
                      <a:pt x="19" y="30"/>
                      <a:pt x="19" y="45"/>
                    </a:cubicBezTo>
                    <a:cubicBezTo>
                      <a:pt x="19" y="57"/>
                      <a:pt x="18" y="68"/>
                      <a:pt x="16" y="7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47"/>
              <p:cNvSpPr/>
              <p:nvPr/>
            </p:nvSpPr>
            <p:spPr>
              <a:xfrm>
                <a:off x="1714500" y="520700"/>
                <a:ext cx="80963" cy="112712"/>
              </a:xfrm>
              <a:custGeom>
                <a:avLst/>
                <a:gdLst/>
                <a:ahLst/>
                <a:cxnLst/>
                <a:rect l="l" t="t" r="r" b="b"/>
                <a:pathLst>
                  <a:path w="48" h="66" extrusionOk="0">
                    <a:moveTo>
                      <a:pt x="35" y="66"/>
                    </a:moveTo>
                    <a:cubicBezTo>
                      <a:pt x="27" y="45"/>
                      <a:pt x="15" y="26"/>
                      <a:pt x="0" y="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26" y="18"/>
                      <a:pt x="39" y="39"/>
                      <a:pt x="48" y="61"/>
                    </a:cubicBezTo>
                    <a:lnTo>
                      <a:pt x="35" y="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47"/>
              <p:cNvSpPr/>
              <p:nvPr/>
            </p:nvSpPr>
            <p:spPr>
              <a:xfrm>
                <a:off x="1558925" y="425450"/>
                <a:ext cx="13970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82" h="49" extrusionOk="0">
                    <a:moveTo>
                      <a:pt x="73" y="49"/>
                    </a:moveTo>
                    <a:cubicBezTo>
                      <a:pt x="52" y="32"/>
                      <a:pt x="27" y="19"/>
                      <a:pt x="0" y="13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2" y="6"/>
                      <a:pt x="59" y="20"/>
                      <a:pt x="82" y="38"/>
                    </a:cubicBezTo>
                    <a:lnTo>
                      <a:pt x="73" y="4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47"/>
              <p:cNvSpPr/>
              <p:nvPr/>
            </p:nvSpPr>
            <p:spPr>
              <a:xfrm>
                <a:off x="1327150" y="417513"/>
                <a:ext cx="198437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118" h="40" extrusionOk="0">
                    <a:moveTo>
                      <a:pt x="7" y="40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30" y="10"/>
                      <a:pt x="64" y="0"/>
                      <a:pt x="99" y="0"/>
                    </a:cubicBezTo>
                    <a:cubicBezTo>
                      <a:pt x="105" y="0"/>
                      <a:pt x="111" y="0"/>
                      <a:pt x="118" y="1"/>
                    </a:cubicBezTo>
                    <a:cubicBezTo>
                      <a:pt x="116" y="15"/>
                      <a:pt x="116" y="15"/>
                      <a:pt x="116" y="15"/>
                    </a:cubicBezTo>
                    <a:cubicBezTo>
                      <a:pt x="111" y="14"/>
                      <a:pt x="105" y="14"/>
                      <a:pt x="99" y="14"/>
                    </a:cubicBezTo>
                    <a:cubicBezTo>
                      <a:pt x="66" y="14"/>
                      <a:pt x="35" y="23"/>
                      <a:pt x="7" y="4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47"/>
              <p:cNvSpPr/>
              <p:nvPr/>
            </p:nvSpPr>
            <p:spPr>
              <a:xfrm>
                <a:off x="1195388" y="487363"/>
                <a:ext cx="111125" cy="138113"/>
              </a:xfrm>
              <a:custGeom>
                <a:avLst/>
                <a:gdLst/>
                <a:ahLst/>
                <a:cxnLst/>
                <a:rect l="l" t="t" r="r" b="b"/>
                <a:pathLst>
                  <a:path w="66" h="82" extrusionOk="0">
                    <a:moveTo>
                      <a:pt x="12" y="82"/>
                    </a:moveTo>
                    <a:cubicBezTo>
                      <a:pt x="0" y="77"/>
                      <a:pt x="0" y="77"/>
                      <a:pt x="0" y="77"/>
                    </a:cubicBezTo>
                    <a:cubicBezTo>
                      <a:pt x="12" y="47"/>
                      <a:pt x="32" y="20"/>
                      <a:pt x="58" y="0"/>
                    </a:cubicBezTo>
                    <a:cubicBezTo>
                      <a:pt x="66" y="11"/>
                      <a:pt x="66" y="11"/>
                      <a:pt x="66" y="11"/>
                    </a:cubicBezTo>
                    <a:cubicBezTo>
                      <a:pt x="43" y="29"/>
                      <a:pt x="24" y="54"/>
                      <a:pt x="12" y="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6" name="Google Shape;1566;p47"/>
              <p:cNvSpPr/>
              <p:nvPr/>
            </p:nvSpPr>
            <p:spPr>
              <a:xfrm>
                <a:off x="1171575" y="661988"/>
                <a:ext cx="3175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9" h="91" extrusionOk="0">
                    <a:moveTo>
                      <a:pt x="5" y="91"/>
                    </a:moveTo>
                    <a:cubicBezTo>
                      <a:pt x="1" y="76"/>
                      <a:pt x="0" y="61"/>
                      <a:pt x="0" y="46"/>
                    </a:cubicBezTo>
                    <a:cubicBezTo>
                      <a:pt x="0" y="31"/>
                      <a:pt x="2" y="15"/>
                      <a:pt x="5" y="0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5" y="17"/>
                      <a:pt x="13" y="32"/>
                      <a:pt x="13" y="46"/>
                    </a:cubicBezTo>
                    <a:cubicBezTo>
                      <a:pt x="13" y="60"/>
                      <a:pt x="15" y="74"/>
                      <a:pt x="18" y="87"/>
                    </a:cubicBezTo>
                    <a:lnTo>
                      <a:pt x="5" y="9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47"/>
              <p:cNvSpPr/>
              <p:nvPr/>
            </p:nvSpPr>
            <p:spPr>
              <a:xfrm>
                <a:off x="1493838" y="806450"/>
                <a:ext cx="265113" cy="207963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23" extrusionOk="0">
                    <a:moveTo>
                      <a:pt x="0" y="123"/>
                    </a:moveTo>
                    <a:cubicBezTo>
                      <a:pt x="0" y="116"/>
                      <a:pt x="0" y="116"/>
                      <a:pt x="0" y="116"/>
                    </a:cubicBezTo>
                    <a:cubicBezTo>
                      <a:pt x="70" y="116"/>
                      <a:pt x="132" y="68"/>
                      <a:pt x="150" y="0"/>
                    </a:cubicBezTo>
                    <a:cubicBezTo>
                      <a:pt x="157" y="2"/>
                      <a:pt x="157" y="2"/>
                      <a:pt x="157" y="2"/>
                    </a:cubicBezTo>
                    <a:cubicBezTo>
                      <a:pt x="138" y="73"/>
                      <a:pt x="73" y="123"/>
                      <a:pt x="0" y="12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8" name="Google Shape;1568;p47"/>
              <p:cNvSpPr/>
              <p:nvPr/>
            </p:nvSpPr>
            <p:spPr>
              <a:xfrm>
                <a:off x="1752600" y="693738"/>
                <a:ext cx="14288" cy="46037"/>
              </a:xfrm>
              <a:custGeom>
                <a:avLst/>
                <a:gdLst/>
                <a:ahLst/>
                <a:cxnLst/>
                <a:rect l="l" t="t" r="r" b="b"/>
                <a:pathLst>
                  <a:path w="9" h="27" extrusionOk="0">
                    <a:moveTo>
                      <a:pt x="9" y="27"/>
                    </a:moveTo>
                    <a:cubicBezTo>
                      <a:pt x="3" y="27"/>
                      <a:pt x="3" y="27"/>
                      <a:pt x="3" y="27"/>
                    </a:cubicBezTo>
                    <a:cubicBezTo>
                      <a:pt x="3" y="19"/>
                      <a:pt x="2" y="10"/>
                      <a:pt x="0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9" y="9"/>
                      <a:pt x="9" y="18"/>
                      <a:pt x="9" y="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9" name="Google Shape;1569;p47"/>
              <p:cNvSpPr/>
              <p:nvPr/>
            </p:nvSpPr>
            <p:spPr>
              <a:xfrm>
                <a:off x="1658938" y="527050"/>
                <a:ext cx="46037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27" h="27" extrusionOk="0">
                    <a:moveTo>
                      <a:pt x="21" y="27"/>
                    </a:moveTo>
                    <a:cubicBezTo>
                      <a:pt x="15" y="19"/>
                      <a:pt x="8" y="12"/>
                      <a:pt x="0" y="6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3" y="7"/>
                      <a:pt x="20" y="14"/>
                      <a:pt x="27" y="22"/>
                    </a:cubicBezTo>
                    <a:lnTo>
                      <a:pt x="21" y="2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47"/>
              <p:cNvSpPr/>
              <p:nvPr/>
            </p:nvSpPr>
            <p:spPr>
              <a:xfrm>
                <a:off x="1524000" y="466725"/>
                <a:ext cx="123825" cy="55563"/>
              </a:xfrm>
              <a:custGeom>
                <a:avLst/>
                <a:gdLst/>
                <a:ahLst/>
                <a:cxnLst/>
                <a:rect l="l" t="t" r="r" b="b"/>
                <a:pathLst>
                  <a:path w="73" h="33" extrusionOk="0">
                    <a:moveTo>
                      <a:pt x="70" y="33"/>
                    </a:moveTo>
                    <a:cubicBezTo>
                      <a:pt x="49" y="18"/>
                      <a:pt x="25" y="9"/>
                      <a:pt x="0" y="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3"/>
                      <a:pt x="52" y="12"/>
                      <a:pt x="73" y="27"/>
                    </a:cubicBezTo>
                    <a:lnTo>
                      <a:pt x="70" y="3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47"/>
              <p:cNvSpPr/>
              <p:nvPr/>
            </p:nvSpPr>
            <p:spPr>
              <a:xfrm>
                <a:off x="1436688" y="465138"/>
                <a:ext cx="57150" cy="17463"/>
              </a:xfrm>
              <a:custGeom>
                <a:avLst/>
                <a:gdLst/>
                <a:ahLst/>
                <a:cxnLst/>
                <a:rect l="l" t="t" r="r" b="b"/>
                <a:pathLst>
                  <a:path w="34" h="10" extrusionOk="0">
                    <a:moveTo>
                      <a:pt x="1" y="1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1" y="1"/>
                      <a:pt x="22" y="0"/>
                      <a:pt x="34" y="0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23" y="7"/>
                      <a:pt x="12" y="8"/>
                      <a:pt x="1" y="1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47"/>
              <p:cNvSpPr/>
              <p:nvPr/>
            </p:nvSpPr>
            <p:spPr>
              <a:xfrm>
                <a:off x="1231900" y="487363"/>
                <a:ext cx="158750" cy="173037"/>
              </a:xfrm>
              <a:custGeom>
                <a:avLst/>
                <a:gdLst/>
                <a:ahLst/>
                <a:cxnLst/>
                <a:rect l="l" t="t" r="r" b="b"/>
                <a:pathLst>
                  <a:path w="94" h="102" extrusionOk="0">
                    <a:moveTo>
                      <a:pt x="6" y="102"/>
                    </a:moveTo>
                    <a:cubicBezTo>
                      <a:pt x="0" y="100"/>
                      <a:pt x="0" y="100"/>
                      <a:pt x="0" y="100"/>
                    </a:cubicBezTo>
                    <a:cubicBezTo>
                      <a:pt x="14" y="55"/>
                      <a:pt x="47" y="18"/>
                      <a:pt x="91" y="0"/>
                    </a:cubicBezTo>
                    <a:cubicBezTo>
                      <a:pt x="94" y="6"/>
                      <a:pt x="94" y="6"/>
                      <a:pt x="94" y="6"/>
                    </a:cubicBezTo>
                    <a:cubicBezTo>
                      <a:pt x="52" y="24"/>
                      <a:pt x="20" y="59"/>
                      <a:pt x="6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3" name="Google Shape;1573;p47"/>
              <p:cNvSpPr/>
              <p:nvPr/>
            </p:nvSpPr>
            <p:spPr>
              <a:xfrm>
                <a:off x="1219200" y="685800"/>
                <a:ext cx="15875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7" y="32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21"/>
                      <a:pt x="1" y="10"/>
                      <a:pt x="4" y="0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8" y="11"/>
                      <a:pt x="7" y="22"/>
                      <a:pt x="7" y="3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4" name="Google Shape;1574;p47"/>
              <p:cNvSpPr/>
              <p:nvPr/>
            </p:nvSpPr>
            <p:spPr>
              <a:xfrm>
                <a:off x="1231900" y="820738"/>
                <a:ext cx="111125" cy="144463"/>
              </a:xfrm>
              <a:custGeom>
                <a:avLst/>
                <a:gdLst/>
                <a:ahLst/>
                <a:cxnLst/>
                <a:rect l="l" t="t" r="r" b="b"/>
                <a:pathLst>
                  <a:path w="66" h="86" extrusionOk="0">
                    <a:moveTo>
                      <a:pt x="62" y="86"/>
                    </a:moveTo>
                    <a:cubicBezTo>
                      <a:pt x="33" y="66"/>
                      <a:pt x="11" y="36"/>
                      <a:pt x="0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7" y="32"/>
                      <a:pt x="38" y="61"/>
                      <a:pt x="66" y="80"/>
                    </a:cubicBezTo>
                    <a:lnTo>
                      <a:pt x="62" y="8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47"/>
              <p:cNvSpPr/>
              <p:nvPr/>
            </p:nvSpPr>
            <p:spPr>
              <a:xfrm>
                <a:off x="1377950" y="976313"/>
                <a:ext cx="38100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15" extrusionOk="0">
                    <a:moveTo>
                      <a:pt x="21" y="15"/>
                    </a:moveTo>
                    <a:cubicBezTo>
                      <a:pt x="14" y="12"/>
                      <a:pt x="7" y="10"/>
                      <a:pt x="0" y="7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9" y="3"/>
                      <a:pt x="16" y="6"/>
                      <a:pt x="23" y="8"/>
                    </a:cubicBezTo>
                    <a:lnTo>
                      <a:pt x="21" y="1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47"/>
              <p:cNvSpPr/>
              <p:nvPr/>
            </p:nvSpPr>
            <p:spPr>
              <a:xfrm>
                <a:off x="1325563" y="739775"/>
                <a:ext cx="26988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9" y="42"/>
                    </a:moveTo>
                    <a:cubicBezTo>
                      <a:pt x="3" y="29"/>
                      <a:pt x="0" y="15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4"/>
                      <a:pt x="11" y="27"/>
                      <a:pt x="16" y="39"/>
                    </a:cubicBezTo>
                    <a:lnTo>
                      <a:pt x="9" y="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47"/>
              <p:cNvSpPr/>
              <p:nvPr/>
            </p:nvSpPr>
            <p:spPr>
              <a:xfrm>
                <a:off x="1354138" y="825500"/>
                <a:ext cx="571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30" y="34"/>
                    </a:moveTo>
                    <a:cubicBezTo>
                      <a:pt x="18" y="26"/>
                      <a:pt x="8" y="16"/>
                      <a:pt x="0" y="4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1"/>
                      <a:pt x="23" y="21"/>
                      <a:pt x="34" y="28"/>
                    </a:cubicBezTo>
                    <a:lnTo>
                      <a:pt x="30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47"/>
              <p:cNvSpPr/>
              <p:nvPr/>
            </p:nvSpPr>
            <p:spPr>
              <a:xfrm>
                <a:off x="1423988" y="882650"/>
                <a:ext cx="33337" cy="20638"/>
              </a:xfrm>
              <a:custGeom>
                <a:avLst/>
                <a:gdLst/>
                <a:ahLst/>
                <a:cxnLst/>
                <a:rect l="l" t="t" r="r" b="b"/>
                <a:pathLst>
                  <a:path w="19" h="12" extrusionOk="0">
                    <a:moveTo>
                      <a:pt x="17" y="12"/>
                    </a:moveTo>
                    <a:cubicBezTo>
                      <a:pt x="11" y="11"/>
                      <a:pt x="6" y="9"/>
                      <a:pt x="0" y="6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8" y="2"/>
                      <a:pt x="14" y="4"/>
                      <a:pt x="19" y="5"/>
                    </a:cubicBezTo>
                    <a:lnTo>
                      <a:pt x="17" y="1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47"/>
              <p:cNvSpPr/>
              <p:nvPr/>
            </p:nvSpPr>
            <p:spPr>
              <a:xfrm>
                <a:off x="1473200" y="884238"/>
                <a:ext cx="84138" cy="2381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4" extrusionOk="0">
                    <a:moveTo>
                      <a:pt x="12" y="14"/>
                    </a:moveTo>
                    <a:cubicBezTo>
                      <a:pt x="8" y="14"/>
                      <a:pt x="4" y="14"/>
                      <a:pt x="0" y="13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4" y="6"/>
                      <a:pt x="8" y="6"/>
                      <a:pt x="12" y="6"/>
                    </a:cubicBezTo>
                    <a:cubicBezTo>
                      <a:pt x="24" y="6"/>
                      <a:pt x="36" y="4"/>
                      <a:pt x="47" y="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38" y="11"/>
                      <a:pt x="25" y="14"/>
                      <a:pt x="12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47"/>
              <p:cNvSpPr/>
              <p:nvPr/>
            </p:nvSpPr>
            <p:spPr>
              <a:xfrm>
                <a:off x="1577975" y="823913"/>
                <a:ext cx="571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4" y="34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11" y="21"/>
                      <a:pt x="20" y="11"/>
                      <a:pt x="28" y="0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26" y="16"/>
                      <a:pt x="16" y="26"/>
                      <a:pt x="4" y="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47"/>
              <p:cNvSpPr/>
              <p:nvPr/>
            </p:nvSpPr>
            <p:spPr>
              <a:xfrm>
                <a:off x="1646238" y="706438"/>
                <a:ext cx="142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9" h="38" extrusionOk="0">
                    <a:moveTo>
                      <a:pt x="8" y="38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1" y="31"/>
                      <a:pt x="2" y="25"/>
                      <a:pt x="2" y="19"/>
                    </a:cubicBezTo>
                    <a:cubicBezTo>
                      <a:pt x="2" y="13"/>
                      <a:pt x="1" y="7"/>
                      <a:pt x="0" y="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9" y="6"/>
                      <a:pt x="9" y="13"/>
                      <a:pt x="9" y="19"/>
                    </a:cubicBezTo>
                    <a:cubicBezTo>
                      <a:pt x="9" y="26"/>
                      <a:pt x="9" y="32"/>
                      <a:pt x="8" y="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2" name="Google Shape;1582;p47"/>
              <p:cNvSpPr/>
              <p:nvPr/>
            </p:nvSpPr>
            <p:spPr>
              <a:xfrm>
                <a:off x="1584325" y="603250"/>
                <a:ext cx="66675" cy="77787"/>
              </a:xfrm>
              <a:custGeom>
                <a:avLst/>
                <a:gdLst/>
                <a:ahLst/>
                <a:cxnLst/>
                <a:rect l="l" t="t" r="r" b="b"/>
                <a:pathLst>
                  <a:path w="39" h="46" extrusionOk="0">
                    <a:moveTo>
                      <a:pt x="32" y="46"/>
                    </a:moveTo>
                    <a:cubicBezTo>
                      <a:pt x="25" y="30"/>
                      <a:pt x="14" y="16"/>
                      <a:pt x="0" y="6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0" y="11"/>
                      <a:pt x="32" y="26"/>
                      <a:pt x="39" y="44"/>
                    </a:cubicBezTo>
                    <a:lnTo>
                      <a:pt x="32" y="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47"/>
              <p:cNvSpPr/>
              <p:nvPr/>
            </p:nvSpPr>
            <p:spPr>
              <a:xfrm>
                <a:off x="1473200" y="571500"/>
                <a:ext cx="103187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19" extrusionOk="0">
                    <a:moveTo>
                      <a:pt x="58" y="19"/>
                    </a:moveTo>
                    <a:cubicBezTo>
                      <a:pt x="44" y="11"/>
                      <a:pt x="28" y="7"/>
                      <a:pt x="12" y="7"/>
                    </a:cubicBezTo>
                    <a:cubicBezTo>
                      <a:pt x="8" y="7"/>
                      <a:pt x="5" y="7"/>
                      <a:pt x="1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8" y="0"/>
                      <a:pt x="12" y="0"/>
                    </a:cubicBezTo>
                    <a:cubicBezTo>
                      <a:pt x="29" y="0"/>
                      <a:pt x="46" y="4"/>
                      <a:pt x="61" y="13"/>
                    </a:cubicBezTo>
                    <a:lnTo>
                      <a:pt x="58" y="1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47"/>
              <p:cNvSpPr/>
              <p:nvPr/>
            </p:nvSpPr>
            <p:spPr>
              <a:xfrm>
                <a:off x="1404938" y="574675"/>
                <a:ext cx="52388" cy="33337"/>
              </a:xfrm>
              <a:custGeom>
                <a:avLst/>
                <a:gdLst/>
                <a:ahLst/>
                <a:cxnLst/>
                <a:rect l="l" t="t" r="r" b="b"/>
                <a:pathLst>
                  <a:path w="31" h="19" extrusionOk="0">
                    <a:moveTo>
                      <a:pt x="4" y="19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9" y="7"/>
                      <a:pt x="19" y="3"/>
                      <a:pt x="29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1" y="10"/>
                      <a:pt x="12" y="14"/>
                      <a:pt x="4" y="1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47"/>
              <p:cNvSpPr/>
              <p:nvPr/>
            </p:nvSpPr>
            <p:spPr>
              <a:xfrm>
                <a:off x="1328738" y="617538"/>
                <a:ext cx="57150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55" extrusionOk="0">
                    <a:moveTo>
                      <a:pt x="7" y="55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4" y="33"/>
                      <a:pt x="14" y="14"/>
                      <a:pt x="29" y="0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20" y="19"/>
                      <a:pt x="11" y="36"/>
                      <a:pt x="7" y="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47"/>
              <p:cNvSpPr/>
              <p:nvPr/>
            </p:nvSpPr>
            <p:spPr>
              <a:xfrm>
                <a:off x="1357313" y="787400"/>
                <a:ext cx="3651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2" h="30" extrusionOk="0">
                    <a:moveTo>
                      <a:pt x="17" y="30"/>
                    </a:moveTo>
                    <a:cubicBezTo>
                      <a:pt x="10" y="21"/>
                      <a:pt x="4" y="12"/>
                      <a:pt x="0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0" y="9"/>
                      <a:pt x="15" y="18"/>
                      <a:pt x="22" y="25"/>
                    </a:cubicBezTo>
                    <a:lnTo>
                      <a:pt x="17" y="3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47"/>
              <p:cNvSpPr/>
              <p:nvPr/>
            </p:nvSpPr>
            <p:spPr>
              <a:xfrm>
                <a:off x="1400175" y="841375"/>
                <a:ext cx="93663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56" h="26" extrusionOk="0">
                    <a:moveTo>
                      <a:pt x="56" y="26"/>
                    </a:moveTo>
                    <a:cubicBezTo>
                      <a:pt x="35" y="26"/>
                      <a:pt x="15" y="18"/>
                      <a:pt x="0" y="5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8" y="13"/>
                      <a:pt x="37" y="19"/>
                      <a:pt x="56" y="19"/>
                    </a:cubicBezTo>
                    <a:lnTo>
                      <a:pt x="56" y="2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47"/>
              <p:cNvSpPr/>
              <p:nvPr/>
            </p:nvSpPr>
            <p:spPr>
              <a:xfrm>
                <a:off x="1522413" y="839788"/>
                <a:ext cx="68263" cy="42863"/>
              </a:xfrm>
              <a:custGeom>
                <a:avLst/>
                <a:gdLst/>
                <a:ahLst/>
                <a:cxnLst/>
                <a:rect l="l" t="t" r="r" b="b"/>
                <a:pathLst>
                  <a:path w="40" h="25" extrusionOk="0">
                    <a:moveTo>
                      <a:pt x="1" y="25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13" y="16"/>
                      <a:pt x="26" y="10"/>
                      <a:pt x="36" y="0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29" y="15"/>
                      <a:pt x="15" y="22"/>
                      <a:pt x="1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47"/>
              <p:cNvSpPr/>
              <p:nvPr/>
            </p:nvSpPr>
            <p:spPr>
              <a:xfrm>
                <a:off x="1593850" y="784225"/>
                <a:ext cx="36513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22" h="32" extrusionOk="0">
                    <a:moveTo>
                      <a:pt x="5" y="32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7" y="19"/>
                      <a:pt x="13" y="10"/>
                      <a:pt x="16" y="0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18" y="13"/>
                      <a:pt x="12" y="23"/>
                      <a:pt x="5" y="3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0" name="Google Shape;1590;p47"/>
              <p:cNvSpPr/>
              <p:nvPr/>
            </p:nvSpPr>
            <p:spPr>
              <a:xfrm>
                <a:off x="1625600" y="704850"/>
                <a:ext cx="12700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8" h="36" extrusionOk="0">
                    <a:moveTo>
                      <a:pt x="7" y="36"/>
                    </a:moveTo>
                    <a:cubicBezTo>
                      <a:pt x="1" y="34"/>
                      <a:pt x="1" y="34"/>
                      <a:pt x="1" y="34"/>
                    </a:cubicBezTo>
                    <a:cubicBezTo>
                      <a:pt x="2" y="30"/>
                      <a:pt x="2" y="25"/>
                      <a:pt x="2" y="20"/>
                    </a:cubicBezTo>
                    <a:cubicBezTo>
                      <a:pt x="2" y="14"/>
                      <a:pt x="1" y="7"/>
                      <a:pt x="0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6"/>
                      <a:pt x="8" y="13"/>
                      <a:pt x="8" y="20"/>
                    </a:cubicBezTo>
                    <a:cubicBezTo>
                      <a:pt x="8" y="25"/>
                      <a:pt x="8" y="31"/>
                      <a:pt x="7" y="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1" name="Google Shape;1591;p47"/>
              <p:cNvSpPr/>
              <p:nvPr/>
            </p:nvSpPr>
            <p:spPr>
              <a:xfrm>
                <a:off x="1593850" y="641350"/>
                <a:ext cx="3651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2" h="30" extrusionOk="0">
                    <a:moveTo>
                      <a:pt x="16" y="30"/>
                    </a:moveTo>
                    <a:cubicBezTo>
                      <a:pt x="12" y="20"/>
                      <a:pt x="7" y="12"/>
                      <a:pt x="0" y="4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2" y="8"/>
                      <a:pt x="18" y="17"/>
                      <a:pt x="22" y="28"/>
                    </a:cubicBezTo>
                    <a:lnTo>
                      <a:pt x="16" y="3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47"/>
              <p:cNvSpPr/>
              <p:nvPr/>
            </p:nvSpPr>
            <p:spPr>
              <a:xfrm>
                <a:off x="1524000" y="596900"/>
                <a:ext cx="61912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22" extrusionOk="0">
                    <a:moveTo>
                      <a:pt x="33" y="22"/>
                    </a:moveTo>
                    <a:cubicBezTo>
                      <a:pt x="23" y="14"/>
                      <a:pt x="12" y="9"/>
                      <a:pt x="0" y="6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4" y="3"/>
                      <a:pt x="26" y="9"/>
                      <a:pt x="37" y="17"/>
                    </a:cubicBezTo>
                    <a:lnTo>
                      <a:pt x="33" y="2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47"/>
              <p:cNvSpPr/>
              <p:nvPr/>
            </p:nvSpPr>
            <p:spPr>
              <a:xfrm>
                <a:off x="1417638" y="593725"/>
                <a:ext cx="90488" cy="30163"/>
              </a:xfrm>
              <a:custGeom>
                <a:avLst/>
                <a:gdLst/>
                <a:ahLst/>
                <a:cxnLst/>
                <a:rect l="l" t="t" r="r" b="b"/>
                <a:pathLst>
                  <a:path w="53" h="18" extrusionOk="0">
                    <a:moveTo>
                      <a:pt x="3" y="18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4"/>
                      <a:pt x="29" y="0"/>
                      <a:pt x="45" y="0"/>
                    </a:cubicBezTo>
                    <a:cubicBezTo>
                      <a:pt x="48" y="0"/>
                      <a:pt x="51" y="0"/>
                      <a:pt x="53" y="0"/>
                    </a:cubicBezTo>
                    <a:cubicBezTo>
                      <a:pt x="53" y="6"/>
                      <a:pt x="53" y="6"/>
                      <a:pt x="53" y="6"/>
                    </a:cubicBezTo>
                    <a:cubicBezTo>
                      <a:pt x="50" y="6"/>
                      <a:pt x="47" y="6"/>
                      <a:pt x="45" y="6"/>
                    </a:cubicBezTo>
                    <a:cubicBezTo>
                      <a:pt x="30" y="6"/>
                      <a:pt x="16" y="10"/>
                      <a:pt x="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47"/>
              <p:cNvSpPr/>
              <p:nvPr/>
            </p:nvSpPr>
            <p:spPr>
              <a:xfrm>
                <a:off x="1358900" y="625475"/>
                <a:ext cx="50800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30" h="37" extrusionOk="0">
                    <a:moveTo>
                      <a:pt x="6" y="37"/>
                    </a:moveTo>
                    <a:cubicBezTo>
                      <a:pt x="0" y="35"/>
                      <a:pt x="0" y="35"/>
                      <a:pt x="0" y="35"/>
                    </a:cubicBezTo>
                    <a:cubicBezTo>
                      <a:pt x="5" y="21"/>
                      <a:pt x="14" y="9"/>
                      <a:pt x="26" y="0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19" y="13"/>
                      <a:pt x="11" y="24"/>
                      <a:pt x="6" y="3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47"/>
              <p:cNvSpPr/>
              <p:nvPr/>
            </p:nvSpPr>
            <p:spPr>
              <a:xfrm>
                <a:off x="1347788" y="703263"/>
                <a:ext cx="14288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9" h="41" extrusionOk="0">
                    <a:moveTo>
                      <a:pt x="3" y="41"/>
                    </a:moveTo>
                    <a:cubicBezTo>
                      <a:pt x="1" y="35"/>
                      <a:pt x="0" y="28"/>
                      <a:pt x="0" y="21"/>
                    </a:cubicBezTo>
                    <a:cubicBezTo>
                      <a:pt x="0" y="14"/>
                      <a:pt x="1" y="7"/>
                      <a:pt x="3" y="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8"/>
                      <a:pt x="7" y="15"/>
                      <a:pt x="7" y="21"/>
                    </a:cubicBezTo>
                    <a:cubicBezTo>
                      <a:pt x="7" y="28"/>
                      <a:pt x="7" y="34"/>
                      <a:pt x="9" y="40"/>
                    </a:cubicBezTo>
                    <a:lnTo>
                      <a:pt x="3" y="4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47"/>
              <p:cNvSpPr/>
              <p:nvPr/>
            </p:nvSpPr>
            <p:spPr>
              <a:xfrm>
                <a:off x="1493838" y="769938"/>
                <a:ext cx="119063" cy="93663"/>
              </a:xfrm>
              <a:custGeom>
                <a:avLst/>
                <a:gdLst/>
                <a:ahLst/>
                <a:cxnLst/>
                <a:rect l="l" t="t" r="r" b="b"/>
                <a:pathLst>
                  <a:path w="71" h="56" extrusionOk="0">
                    <a:moveTo>
                      <a:pt x="0" y="56"/>
                    </a:moveTo>
                    <a:cubicBezTo>
                      <a:pt x="0" y="53"/>
                      <a:pt x="0" y="53"/>
                      <a:pt x="0" y="53"/>
                    </a:cubicBezTo>
                    <a:cubicBezTo>
                      <a:pt x="32" y="53"/>
                      <a:pt x="60" y="31"/>
                      <a:pt x="68" y="0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62" y="33"/>
                      <a:pt x="33" y="56"/>
                      <a:pt x="0" y="5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47"/>
              <p:cNvSpPr/>
              <p:nvPr/>
            </p:nvSpPr>
            <p:spPr>
              <a:xfrm>
                <a:off x="1609725" y="719138"/>
                <a:ext cx="7938" cy="20638"/>
              </a:xfrm>
              <a:custGeom>
                <a:avLst/>
                <a:gdLst/>
                <a:ahLst/>
                <a:cxnLst/>
                <a:rect l="l" t="t" r="r" b="b"/>
                <a:pathLst>
                  <a:path w="4" h="12" extrusionOk="0">
                    <a:moveTo>
                      <a:pt x="4" y="12"/>
                    </a:moveTo>
                    <a:cubicBezTo>
                      <a:pt x="1" y="12"/>
                      <a:pt x="1" y="12"/>
                      <a:pt x="1" y="12"/>
                    </a:cubicBezTo>
                    <a:cubicBezTo>
                      <a:pt x="1" y="8"/>
                      <a:pt x="1" y="4"/>
                      <a:pt x="0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4"/>
                      <a:pt x="4" y="8"/>
                      <a:pt x="4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47"/>
              <p:cNvSpPr/>
              <p:nvPr/>
            </p:nvSpPr>
            <p:spPr>
              <a:xfrm>
                <a:off x="1568450" y="642938"/>
                <a:ext cx="20638" cy="20638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10" y="12"/>
                    </a:moveTo>
                    <a:cubicBezTo>
                      <a:pt x="7" y="9"/>
                      <a:pt x="4" y="6"/>
                      <a:pt x="0" y="3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6" y="3"/>
                      <a:pt x="9" y="7"/>
                      <a:pt x="12" y="10"/>
                    </a:cubicBezTo>
                    <a:lnTo>
                      <a:pt x="10" y="1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47"/>
              <p:cNvSpPr/>
              <p:nvPr/>
            </p:nvSpPr>
            <p:spPr>
              <a:xfrm>
                <a:off x="1508125" y="615950"/>
                <a:ext cx="55563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15" extrusionOk="0">
                    <a:moveTo>
                      <a:pt x="31" y="15"/>
                    </a:moveTo>
                    <a:cubicBezTo>
                      <a:pt x="22" y="9"/>
                      <a:pt x="11" y="5"/>
                      <a:pt x="0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2"/>
                      <a:pt x="23" y="6"/>
                      <a:pt x="33" y="13"/>
                    </a:cubicBezTo>
                    <a:lnTo>
                      <a:pt x="31" y="1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47"/>
              <p:cNvSpPr/>
              <p:nvPr/>
            </p:nvSpPr>
            <p:spPr>
              <a:xfrm>
                <a:off x="1466850" y="615950"/>
                <a:ext cx="26988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4" extrusionOk="0">
                    <a:moveTo>
                      <a:pt x="1" y="4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5" y="0"/>
                      <a:pt x="11" y="0"/>
                      <a:pt x="16" y="0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1" y="3"/>
                      <a:pt x="6" y="3"/>
                      <a:pt x="1" y="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47"/>
              <p:cNvSpPr/>
              <p:nvPr/>
            </p:nvSpPr>
            <p:spPr>
              <a:xfrm>
                <a:off x="1376363" y="625475"/>
                <a:ext cx="69850" cy="77787"/>
              </a:xfrm>
              <a:custGeom>
                <a:avLst/>
                <a:gdLst/>
                <a:ahLst/>
                <a:cxnLst/>
                <a:rect l="l" t="t" r="r" b="b"/>
                <a:pathLst>
                  <a:path w="42" h="46" extrusionOk="0">
                    <a:moveTo>
                      <a:pt x="3" y="46"/>
                    </a:moveTo>
                    <a:cubicBezTo>
                      <a:pt x="0" y="45"/>
                      <a:pt x="0" y="45"/>
                      <a:pt x="0" y="45"/>
                    </a:cubicBezTo>
                    <a:cubicBezTo>
                      <a:pt x="6" y="25"/>
                      <a:pt x="21" y="8"/>
                      <a:pt x="41" y="0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23" y="11"/>
                      <a:pt x="9" y="26"/>
                      <a:pt x="3" y="4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47"/>
              <p:cNvSpPr/>
              <p:nvPr/>
            </p:nvSpPr>
            <p:spPr>
              <a:xfrm>
                <a:off x="1368425" y="714375"/>
                <a:ext cx="9525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5" h="15" extrusionOk="0">
                    <a:moveTo>
                      <a:pt x="3" y="15"/>
                    </a:moveTo>
                    <a:cubicBezTo>
                      <a:pt x="0" y="15"/>
                      <a:pt x="0" y="15"/>
                      <a:pt x="0" y="15"/>
                    </a:cubicBezTo>
                    <a:cubicBezTo>
                      <a:pt x="0" y="10"/>
                      <a:pt x="1" y="5"/>
                      <a:pt x="2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6"/>
                      <a:pt x="3" y="11"/>
                      <a:pt x="3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47"/>
              <p:cNvSpPr/>
              <p:nvPr/>
            </p:nvSpPr>
            <p:spPr>
              <a:xfrm>
                <a:off x="1376363" y="776288"/>
                <a:ext cx="50800" cy="65087"/>
              </a:xfrm>
              <a:custGeom>
                <a:avLst/>
                <a:gdLst/>
                <a:ahLst/>
                <a:cxnLst/>
                <a:rect l="l" t="t" r="r" b="b"/>
                <a:pathLst>
                  <a:path w="30" h="39" extrusionOk="0">
                    <a:moveTo>
                      <a:pt x="28" y="39"/>
                    </a:moveTo>
                    <a:cubicBezTo>
                      <a:pt x="15" y="30"/>
                      <a:pt x="5" y="16"/>
                      <a:pt x="0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7" y="14"/>
                      <a:pt x="17" y="27"/>
                      <a:pt x="30" y="36"/>
                    </a:cubicBezTo>
                    <a:lnTo>
                      <a:pt x="28" y="3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47"/>
              <p:cNvSpPr/>
              <p:nvPr/>
            </p:nvSpPr>
            <p:spPr>
              <a:xfrm>
                <a:off x="1441450" y="847725"/>
                <a:ext cx="17463" cy="11113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9" y="7"/>
                    </a:moveTo>
                    <a:cubicBezTo>
                      <a:pt x="6" y="6"/>
                      <a:pt x="3" y="4"/>
                      <a:pt x="0" y="3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4" y="1"/>
                      <a:pt x="7" y="3"/>
                      <a:pt x="10" y="4"/>
                    </a:cubicBezTo>
                    <a:lnTo>
                      <a:pt x="9" y="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05" name="Google Shape;1605;p47"/>
            <p:cNvGrpSpPr/>
            <p:nvPr/>
          </p:nvGrpSpPr>
          <p:grpSpPr>
            <a:xfrm>
              <a:off x="200264" y="415286"/>
              <a:ext cx="1025928" cy="248431"/>
              <a:chOff x="4287838" y="1025525"/>
              <a:chExt cx="708025" cy="171450"/>
            </a:xfrm>
          </p:grpSpPr>
          <p:sp>
            <p:nvSpPr>
              <p:cNvPr id="1606" name="Google Shape;1606;p47"/>
              <p:cNvSpPr/>
              <p:nvPr/>
            </p:nvSpPr>
            <p:spPr>
              <a:xfrm>
                <a:off x="4914900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8" y="0"/>
                    </a:moveTo>
                    <a:lnTo>
                      <a:pt x="51" y="10"/>
                    </a:lnTo>
                    <a:lnTo>
                      <a:pt x="21" y="54"/>
                    </a:lnTo>
                    <a:lnTo>
                      <a:pt x="51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7" name="Google Shape;1607;p47"/>
              <p:cNvSpPr/>
              <p:nvPr/>
            </p:nvSpPr>
            <p:spPr>
              <a:xfrm>
                <a:off x="48466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8" name="Google Shape;1608;p47"/>
              <p:cNvSpPr/>
              <p:nvPr/>
            </p:nvSpPr>
            <p:spPr>
              <a:xfrm>
                <a:off x="47767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9" name="Google Shape;1609;p47"/>
              <p:cNvSpPr/>
              <p:nvPr/>
            </p:nvSpPr>
            <p:spPr>
              <a:xfrm>
                <a:off x="47069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0" name="Google Shape;1610;p47"/>
              <p:cNvSpPr/>
              <p:nvPr/>
            </p:nvSpPr>
            <p:spPr>
              <a:xfrm>
                <a:off x="463708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1" name="Google Shape;1611;p47"/>
              <p:cNvSpPr/>
              <p:nvPr/>
            </p:nvSpPr>
            <p:spPr>
              <a:xfrm>
                <a:off x="4568825" y="1025525"/>
                <a:ext cx="77788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37" y="0"/>
                    </a:moveTo>
                    <a:lnTo>
                      <a:pt x="49" y="10"/>
                    </a:lnTo>
                    <a:lnTo>
                      <a:pt x="19" y="54"/>
                    </a:lnTo>
                    <a:lnTo>
                      <a:pt x="49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2" name="Google Shape;1612;p47"/>
              <p:cNvSpPr/>
              <p:nvPr/>
            </p:nvSpPr>
            <p:spPr>
              <a:xfrm>
                <a:off x="449738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3" name="Google Shape;1613;p47"/>
              <p:cNvSpPr/>
              <p:nvPr/>
            </p:nvSpPr>
            <p:spPr>
              <a:xfrm>
                <a:off x="4427538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8" y="0"/>
                    </a:moveTo>
                    <a:lnTo>
                      <a:pt x="50" y="10"/>
                    </a:lnTo>
                    <a:lnTo>
                      <a:pt x="20" y="54"/>
                    </a:lnTo>
                    <a:lnTo>
                      <a:pt x="50" y="99"/>
                    </a:lnTo>
                    <a:lnTo>
                      <a:pt x="38" y="108"/>
                    </a:lnTo>
                    <a:lnTo>
                      <a:pt x="0" y="5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4" name="Google Shape;1614;p47"/>
              <p:cNvSpPr/>
              <p:nvPr/>
            </p:nvSpPr>
            <p:spPr>
              <a:xfrm>
                <a:off x="4359275" y="1025525"/>
                <a:ext cx="793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08" extrusionOk="0">
                    <a:moveTo>
                      <a:pt x="37" y="0"/>
                    </a:moveTo>
                    <a:lnTo>
                      <a:pt x="50" y="10"/>
                    </a:lnTo>
                    <a:lnTo>
                      <a:pt x="19" y="54"/>
                    </a:lnTo>
                    <a:lnTo>
                      <a:pt x="50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5" name="Google Shape;1615;p47"/>
              <p:cNvSpPr/>
              <p:nvPr/>
            </p:nvSpPr>
            <p:spPr>
              <a:xfrm>
                <a:off x="4287838" y="1025525"/>
                <a:ext cx="80963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8" extrusionOk="0">
                    <a:moveTo>
                      <a:pt x="37" y="0"/>
                    </a:moveTo>
                    <a:lnTo>
                      <a:pt x="51" y="10"/>
                    </a:lnTo>
                    <a:lnTo>
                      <a:pt x="20" y="54"/>
                    </a:lnTo>
                    <a:lnTo>
                      <a:pt x="51" y="99"/>
                    </a:lnTo>
                    <a:lnTo>
                      <a:pt x="37" y="108"/>
                    </a:lnTo>
                    <a:lnTo>
                      <a:pt x="0" y="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1" name="Picture Placeholder 10" descr="A row of cameras on a table&#10;&#10;Description automatically generated">
            <a:extLst>
              <a:ext uri="{FF2B5EF4-FFF2-40B4-BE49-F238E27FC236}">
                <a16:creationId xmlns:a16="http://schemas.microsoft.com/office/drawing/2014/main" id="{4B3EF59F-73CA-BB70-7F33-7799B969007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7513" r="17513"/>
          <a:stretch>
            <a:fillRect/>
          </a:stretch>
        </p:blipFill>
        <p:spPr>
          <a:xfrm>
            <a:off x="159657" y="539461"/>
            <a:ext cx="3960300" cy="4064400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94E1EDE-6D29-D788-2F9B-8838C2528B81}"/>
              </a:ext>
            </a:extLst>
          </p:cNvPr>
          <p:cNvSpPr/>
          <p:nvPr/>
        </p:nvSpPr>
        <p:spPr>
          <a:xfrm>
            <a:off x="4986670" y="3381153"/>
            <a:ext cx="3848986" cy="1019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solidFill>
                  <a:schemeClr val="tx1">
                    <a:lumMod val="75000"/>
                  </a:schemeClr>
                </a:solidFill>
                <a:latin typeface="Georgia" panose="02040502050405020303" pitchFamily="18" charset="0"/>
                <a:ea typeface="Roboto" panose="02000000000000000000" pitchFamily="2" charset="0"/>
                <a:cs typeface="Roboto" panose="02000000000000000000" pitchFamily="2" charset="0"/>
              </a:rPr>
              <a:t>WPI TEAM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31"/>
          <p:cNvSpPr txBox="1">
            <a:spLocks noGrp="1"/>
          </p:cNvSpPr>
          <p:nvPr>
            <p:ph type="title"/>
          </p:nvPr>
        </p:nvSpPr>
        <p:spPr>
          <a:xfrm>
            <a:off x="4135974" y="596722"/>
            <a:ext cx="4770595" cy="6839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Georgia" panose="02040502050405020303" pitchFamily="18" charset="0"/>
              </a:rPr>
              <a:t>Executive Summary</a:t>
            </a:r>
            <a:endParaRPr sz="3200" b="1">
              <a:latin typeface="Georgia" panose="02040502050405020303" pitchFamily="18" charset="0"/>
            </a:endParaRPr>
          </a:p>
        </p:txBody>
      </p:sp>
      <p:sp>
        <p:nvSpPr>
          <p:cNvPr id="1239" name="Google Shape;1239;p31"/>
          <p:cNvSpPr txBox="1">
            <a:spLocks noGrp="1"/>
          </p:cNvSpPr>
          <p:nvPr>
            <p:ph type="subTitle" idx="1"/>
          </p:nvPr>
        </p:nvSpPr>
        <p:spPr>
          <a:xfrm>
            <a:off x="4051005" y="1477252"/>
            <a:ext cx="4379770" cy="19995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SzPts val="1100"/>
              <a:buFont typeface="Arial"/>
              <a:buChar char="•"/>
            </a:pPr>
            <a:r>
              <a:rPr lang="en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Explored the Compact Camera Module (CCM) market with TAM and unit volume information.</a:t>
            </a:r>
          </a:p>
          <a:p>
            <a:pPr marL="171450" indent="-171450">
              <a:buSzPts val="1100"/>
              <a:buFont typeface="Arial"/>
              <a:buChar char="•"/>
            </a:pPr>
            <a:r>
              <a:rPr lang="en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Identified market drivers impacting CCM testing demand.</a:t>
            </a:r>
          </a:p>
          <a:p>
            <a:pPr marL="171450" indent="-171450">
              <a:buSzPts val="1100"/>
              <a:buFont typeface="Arial"/>
              <a:buChar char="•"/>
            </a:pPr>
            <a:r>
              <a:rPr lang="en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Analyzed prospective customers, current competitors and the product requirements .</a:t>
            </a:r>
          </a:p>
          <a:p>
            <a:pPr marL="171450" indent="-171450">
              <a:buSzPts val="1100"/>
              <a:buFont typeface="Arial"/>
              <a:buChar char="•"/>
            </a:pPr>
            <a:r>
              <a:rPr lang="en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Established paths to competitive advantage in CCM testing market.</a:t>
            </a:r>
            <a:endParaRPr lang="en"/>
          </a:p>
          <a:p>
            <a:pPr marL="171450" indent="-171450">
              <a:buSzPts val="1100"/>
              <a:buFont typeface="Arial"/>
              <a:buChar char="•"/>
            </a:pPr>
            <a:endParaRPr lang="en"/>
          </a:p>
        </p:txBody>
      </p:sp>
      <p:grpSp>
        <p:nvGrpSpPr>
          <p:cNvPr id="1241" name="Google Shape;1241;p31"/>
          <p:cNvGrpSpPr/>
          <p:nvPr/>
        </p:nvGrpSpPr>
        <p:grpSpPr>
          <a:xfrm>
            <a:off x="237431" y="64537"/>
            <a:ext cx="951612" cy="950150"/>
            <a:chOff x="422275" y="2508250"/>
            <a:chExt cx="1033462" cy="1031875"/>
          </a:xfrm>
        </p:grpSpPr>
        <p:sp>
          <p:nvSpPr>
            <p:cNvPr id="1242" name="Google Shape;1242;p31"/>
            <p:cNvSpPr/>
            <p:nvPr/>
          </p:nvSpPr>
          <p:spPr>
            <a:xfrm>
              <a:off x="422275" y="3025775"/>
              <a:ext cx="84138" cy="217488"/>
            </a:xfrm>
            <a:custGeom>
              <a:avLst/>
              <a:gdLst/>
              <a:ahLst/>
              <a:cxnLst/>
              <a:rect l="l" t="t" r="r" b="b"/>
              <a:pathLst>
                <a:path w="49" h="129" extrusionOk="0">
                  <a:moveTo>
                    <a:pt x="29" y="129"/>
                  </a:moveTo>
                  <a:cubicBezTo>
                    <a:pt x="10" y="88"/>
                    <a:pt x="0" y="45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1"/>
                    <a:pt x="32" y="82"/>
                    <a:pt x="49" y="119"/>
                  </a:cubicBezTo>
                  <a:lnTo>
                    <a:pt x="29" y="12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31"/>
            <p:cNvSpPr/>
            <p:nvPr/>
          </p:nvSpPr>
          <p:spPr>
            <a:xfrm>
              <a:off x="509588" y="3287713"/>
              <a:ext cx="176213" cy="174625"/>
            </a:xfrm>
            <a:custGeom>
              <a:avLst/>
              <a:gdLst/>
              <a:ahLst/>
              <a:cxnLst/>
              <a:rect l="l" t="t" r="r" b="b"/>
              <a:pathLst>
                <a:path w="105" h="103" extrusionOk="0">
                  <a:moveTo>
                    <a:pt x="93" y="103"/>
                  </a:moveTo>
                  <a:cubicBezTo>
                    <a:pt x="56" y="80"/>
                    <a:pt x="24" y="49"/>
                    <a:pt x="0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41" y="34"/>
                    <a:pt x="71" y="63"/>
                    <a:pt x="105" y="84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31"/>
            <p:cNvSpPr/>
            <p:nvPr/>
          </p:nvSpPr>
          <p:spPr>
            <a:xfrm>
              <a:off x="728663" y="3460750"/>
              <a:ext cx="96838" cy="65087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52" y="39"/>
                  </a:moveTo>
                  <a:cubicBezTo>
                    <a:pt x="34" y="34"/>
                    <a:pt x="17" y="28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5" y="7"/>
                    <a:pt x="41" y="12"/>
                    <a:pt x="58" y="16"/>
                  </a:cubicBezTo>
                  <a:lnTo>
                    <a:pt x="52" y="3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874713" y="3465513"/>
              <a:ext cx="260350" cy="74612"/>
            </a:xfrm>
            <a:custGeom>
              <a:avLst/>
              <a:gdLst/>
              <a:ahLst/>
              <a:cxnLst/>
              <a:rect l="l" t="t" r="r" b="b"/>
              <a:pathLst>
                <a:path w="154" h="44" extrusionOk="0">
                  <a:moveTo>
                    <a:pt x="38" y="44"/>
                  </a:moveTo>
                  <a:cubicBezTo>
                    <a:pt x="25" y="44"/>
                    <a:pt x="13" y="44"/>
                    <a:pt x="0" y="4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5" y="21"/>
                    <a:pt x="26" y="22"/>
                    <a:pt x="38" y="22"/>
                  </a:cubicBezTo>
                  <a:cubicBezTo>
                    <a:pt x="75" y="22"/>
                    <a:pt x="111" y="14"/>
                    <a:pt x="145" y="0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17" y="37"/>
                    <a:pt x="78" y="44"/>
                    <a:pt x="38" y="4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31"/>
            <p:cNvSpPr/>
            <p:nvPr/>
          </p:nvSpPr>
          <p:spPr>
            <a:xfrm>
              <a:off x="1198563" y="3281363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12" y="104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33" y="63"/>
                    <a:pt x="63" y="34"/>
                    <a:pt x="84" y="0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80" y="49"/>
                    <a:pt x="49" y="81"/>
                    <a:pt x="12" y="10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31"/>
            <p:cNvSpPr/>
            <p:nvPr/>
          </p:nvSpPr>
          <p:spPr>
            <a:xfrm>
              <a:off x="1406525" y="2925763"/>
              <a:ext cx="49212" cy="198437"/>
            </a:xfrm>
            <a:custGeom>
              <a:avLst/>
              <a:gdLst/>
              <a:ahLst/>
              <a:cxnLst/>
              <a:rect l="l" t="t" r="r" b="b"/>
              <a:pathLst>
                <a:path w="29" h="118" extrusionOk="0">
                  <a:moveTo>
                    <a:pt x="23" y="118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4" y="95"/>
                    <a:pt x="6" y="77"/>
                    <a:pt x="6" y="59"/>
                  </a:cubicBezTo>
                  <a:cubicBezTo>
                    <a:pt x="6" y="40"/>
                    <a:pt x="4" y="22"/>
                    <a:pt x="0" y="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19"/>
                    <a:pt x="29" y="39"/>
                    <a:pt x="29" y="59"/>
                  </a:cubicBezTo>
                  <a:cubicBezTo>
                    <a:pt x="29" y="78"/>
                    <a:pt x="27" y="98"/>
                    <a:pt x="23" y="118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1219200" y="2606675"/>
              <a:ext cx="198437" cy="242888"/>
            </a:xfrm>
            <a:custGeom>
              <a:avLst/>
              <a:gdLst/>
              <a:ahLst/>
              <a:cxnLst/>
              <a:rect l="l" t="t" r="r" b="b"/>
              <a:pathLst>
                <a:path w="118" h="144" extrusionOk="0">
                  <a:moveTo>
                    <a:pt x="97" y="144"/>
                  </a:moveTo>
                  <a:cubicBezTo>
                    <a:pt x="77" y="94"/>
                    <a:pt x="44" y="51"/>
                    <a:pt x="0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1" y="35"/>
                    <a:pt x="97" y="81"/>
                    <a:pt x="118" y="135"/>
                  </a:cubicBezTo>
                  <a:lnTo>
                    <a:pt x="97" y="144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31"/>
            <p:cNvSpPr/>
            <p:nvPr/>
          </p:nvSpPr>
          <p:spPr>
            <a:xfrm>
              <a:off x="877888" y="2508250"/>
              <a:ext cx="315913" cy="101600"/>
            </a:xfrm>
            <a:custGeom>
              <a:avLst/>
              <a:gdLst/>
              <a:ahLst/>
              <a:cxnLst/>
              <a:rect l="l" t="t" r="r" b="b"/>
              <a:pathLst>
                <a:path w="187" h="60" extrusionOk="0">
                  <a:moveTo>
                    <a:pt x="176" y="60"/>
                  </a:moveTo>
                  <a:cubicBezTo>
                    <a:pt x="134" y="36"/>
                    <a:pt x="85" y="23"/>
                    <a:pt x="36" y="23"/>
                  </a:cubicBezTo>
                  <a:cubicBezTo>
                    <a:pt x="25" y="23"/>
                    <a:pt x="14" y="23"/>
                    <a:pt x="3" y="2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89" y="0"/>
                    <a:pt x="142" y="14"/>
                    <a:pt x="187" y="40"/>
                  </a:cubicBezTo>
                  <a:lnTo>
                    <a:pt x="176" y="60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31"/>
            <p:cNvSpPr/>
            <p:nvPr/>
          </p:nvSpPr>
          <p:spPr>
            <a:xfrm>
              <a:off x="665163" y="2522538"/>
              <a:ext cx="160337" cy="95250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12" y="57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8" y="21"/>
                    <a:pt x="58" y="8"/>
                    <a:pt x="89" y="0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65" y="30"/>
                    <a:pt x="38" y="41"/>
                    <a:pt x="12" y="57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431800" y="2651125"/>
              <a:ext cx="177800" cy="284163"/>
            </a:xfrm>
            <a:custGeom>
              <a:avLst/>
              <a:gdLst/>
              <a:ahLst/>
              <a:cxnLst/>
              <a:rect l="l" t="t" r="r" b="b"/>
              <a:pathLst>
                <a:path w="106" h="169" extrusionOk="0">
                  <a:moveTo>
                    <a:pt x="23" y="169"/>
                  </a:moveTo>
                  <a:cubicBezTo>
                    <a:pt x="0" y="165"/>
                    <a:pt x="0" y="165"/>
                    <a:pt x="0" y="165"/>
                  </a:cubicBezTo>
                  <a:cubicBezTo>
                    <a:pt x="12" y="101"/>
                    <a:pt x="43" y="44"/>
                    <a:pt x="90" y="0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63" y="57"/>
                    <a:pt x="34" y="110"/>
                    <a:pt x="23" y="169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31"/>
            <p:cNvSpPr/>
            <p:nvPr/>
          </p:nvSpPr>
          <p:spPr>
            <a:xfrm>
              <a:off x="520700" y="3173413"/>
              <a:ext cx="111125" cy="15240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52" y="90"/>
                  </a:moveTo>
                  <a:cubicBezTo>
                    <a:pt x="29" y="66"/>
                    <a:pt x="12" y="38"/>
                    <a:pt x="0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9" y="28"/>
                    <a:pt x="45" y="55"/>
                    <a:pt x="66" y="77"/>
                  </a:cubicBezTo>
                  <a:lnTo>
                    <a:pt x="52" y="90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31"/>
            <p:cNvSpPr/>
            <p:nvPr/>
          </p:nvSpPr>
          <p:spPr>
            <a:xfrm>
              <a:off x="649288" y="3340100"/>
              <a:ext cx="290512" cy="131762"/>
            </a:xfrm>
            <a:custGeom>
              <a:avLst/>
              <a:gdLst/>
              <a:ahLst/>
              <a:cxnLst/>
              <a:rect l="l" t="t" r="r" b="b"/>
              <a:pathLst>
                <a:path w="172" h="78" extrusionOk="0">
                  <a:moveTo>
                    <a:pt x="172" y="78"/>
                  </a:moveTo>
                  <a:cubicBezTo>
                    <a:pt x="109" y="78"/>
                    <a:pt x="48" y="55"/>
                    <a:pt x="0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7" y="38"/>
                    <a:pt x="113" y="59"/>
                    <a:pt x="172" y="59"/>
                  </a:cubicBezTo>
                  <a:lnTo>
                    <a:pt x="172" y="7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31"/>
            <p:cNvSpPr/>
            <p:nvPr/>
          </p:nvSpPr>
          <p:spPr>
            <a:xfrm>
              <a:off x="1025525" y="3335338"/>
              <a:ext cx="207963" cy="127000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4" y="75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41" y="48"/>
                    <a:pt x="80" y="28"/>
                    <a:pt x="112" y="0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90" y="45"/>
                    <a:pt x="49" y="66"/>
                    <a:pt x="4" y="7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31"/>
            <p:cNvSpPr/>
            <p:nvPr/>
          </p:nvSpPr>
          <p:spPr>
            <a:xfrm>
              <a:off x="1246188" y="3165475"/>
              <a:ext cx="112712" cy="160337"/>
            </a:xfrm>
            <a:custGeom>
              <a:avLst/>
              <a:gdLst/>
              <a:ahLst/>
              <a:cxnLst/>
              <a:rect l="l" t="t" r="r" b="b"/>
              <a:pathLst>
                <a:path w="67" h="95" extrusionOk="0">
                  <a:moveTo>
                    <a:pt x="14" y="9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2" y="58"/>
                    <a:pt x="38" y="30"/>
                    <a:pt x="49" y="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56" y="39"/>
                    <a:pt x="37" y="69"/>
                    <a:pt x="14" y="9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31"/>
            <p:cNvSpPr/>
            <p:nvPr/>
          </p:nvSpPr>
          <p:spPr>
            <a:xfrm>
              <a:off x="1341438" y="2919413"/>
              <a:ext cx="44450" cy="182562"/>
            </a:xfrm>
            <a:custGeom>
              <a:avLst/>
              <a:gdLst/>
              <a:ahLst/>
              <a:cxnLst/>
              <a:rect l="l" t="t" r="r" b="b"/>
              <a:pathLst>
                <a:path w="26" h="109" extrusionOk="0">
                  <a:moveTo>
                    <a:pt x="22" y="109"/>
                  </a:moveTo>
                  <a:cubicBezTo>
                    <a:pt x="3" y="106"/>
                    <a:pt x="3" y="106"/>
                    <a:pt x="3" y="106"/>
                  </a:cubicBezTo>
                  <a:cubicBezTo>
                    <a:pt x="6" y="92"/>
                    <a:pt x="7" y="77"/>
                    <a:pt x="7" y="63"/>
                  </a:cubicBezTo>
                  <a:cubicBezTo>
                    <a:pt x="7" y="43"/>
                    <a:pt x="5" y="23"/>
                    <a:pt x="0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20"/>
                    <a:pt x="26" y="41"/>
                    <a:pt x="26" y="63"/>
                  </a:cubicBezTo>
                  <a:cubicBezTo>
                    <a:pt x="26" y="78"/>
                    <a:pt x="25" y="94"/>
                    <a:pt x="22" y="109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31"/>
            <p:cNvSpPr/>
            <p:nvPr/>
          </p:nvSpPr>
          <p:spPr>
            <a:xfrm>
              <a:off x="1244600" y="2720975"/>
              <a:ext cx="112712" cy="155575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49" y="92"/>
                  </a:moveTo>
                  <a:cubicBezTo>
                    <a:pt x="38" y="63"/>
                    <a:pt x="21" y="36"/>
                    <a:pt x="0" y="1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7" y="25"/>
                    <a:pt x="55" y="54"/>
                    <a:pt x="67" y="85"/>
                  </a:cubicBezTo>
                  <a:lnTo>
                    <a:pt x="49" y="92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31"/>
            <p:cNvSpPr/>
            <p:nvPr/>
          </p:nvSpPr>
          <p:spPr>
            <a:xfrm>
              <a:off x="1030288" y="2587625"/>
              <a:ext cx="192087" cy="115887"/>
            </a:xfrm>
            <a:custGeom>
              <a:avLst/>
              <a:gdLst/>
              <a:ahLst/>
              <a:cxnLst/>
              <a:rect l="l" t="t" r="r" b="b"/>
              <a:pathLst>
                <a:path w="114" h="68" extrusionOk="0">
                  <a:moveTo>
                    <a:pt x="102" y="68"/>
                  </a:moveTo>
                  <a:cubicBezTo>
                    <a:pt x="72" y="44"/>
                    <a:pt x="37" y="27"/>
                    <a:pt x="0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4" y="9"/>
                    <a:pt x="82" y="27"/>
                    <a:pt x="114" y="53"/>
                  </a:cubicBezTo>
                  <a:lnTo>
                    <a:pt x="102" y="6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31"/>
            <p:cNvSpPr/>
            <p:nvPr/>
          </p:nvSpPr>
          <p:spPr>
            <a:xfrm>
              <a:off x="706438" y="2576513"/>
              <a:ext cx="276225" cy="92075"/>
            </a:xfrm>
            <a:custGeom>
              <a:avLst/>
              <a:gdLst/>
              <a:ahLst/>
              <a:cxnLst/>
              <a:rect l="l" t="t" r="r" b="b"/>
              <a:pathLst>
                <a:path w="164" h="55" extrusionOk="0">
                  <a:moveTo>
                    <a:pt x="10" y="55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42" y="14"/>
                    <a:pt x="89" y="0"/>
                    <a:pt x="138" y="0"/>
                  </a:cubicBezTo>
                  <a:cubicBezTo>
                    <a:pt x="146" y="0"/>
                    <a:pt x="155" y="1"/>
                    <a:pt x="164" y="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54" y="20"/>
                    <a:pt x="146" y="20"/>
                    <a:pt x="138" y="20"/>
                  </a:cubicBezTo>
                  <a:cubicBezTo>
                    <a:pt x="93" y="20"/>
                    <a:pt x="49" y="32"/>
                    <a:pt x="10" y="5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31"/>
            <p:cNvSpPr/>
            <p:nvPr/>
          </p:nvSpPr>
          <p:spPr>
            <a:xfrm>
              <a:off x="523875" y="2673350"/>
              <a:ext cx="155575" cy="195263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18" y="115"/>
                  </a:moveTo>
                  <a:cubicBezTo>
                    <a:pt x="0" y="108"/>
                    <a:pt x="0" y="108"/>
                    <a:pt x="0" y="108"/>
                  </a:cubicBezTo>
                  <a:cubicBezTo>
                    <a:pt x="17" y="66"/>
                    <a:pt x="45" y="29"/>
                    <a:pt x="81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59" y="41"/>
                    <a:pt x="34" y="76"/>
                    <a:pt x="18" y="11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31"/>
            <p:cNvSpPr/>
            <p:nvPr/>
          </p:nvSpPr>
          <p:spPr>
            <a:xfrm>
              <a:off x="492125" y="2916238"/>
              <a:ext cx="44450" cy="211138"/>
            </a:xfrm>
            <a:custGeom>
              <a:avLst/>
              <a:gdLst/>
              <a:ahLst/>
              <a:cxnLst/>
              <a:rect l="l" t="t" r="r" b="b"/>
              <a:pathLst>
                <a:path w="26" h="125" extrusionOk="0">
                  <a:moveTo>
                    <a:pt x="7" y="125"/>
                  </a:moveTo>
                  <a:cubicBezTo>
                    <a:pt x="2" y="105"/>
                    <a:pt x="0" y="84"/>
                    <a:pt x="0" y="64"/>
                  </a:cubicBezTo>
                  <a:cubicBezTo>
                    <a:pt x="0" y="42"/>
                    <a:pt x="2" y="21"/>
                    <a:pt x="7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1" y="24"/>
                    <a:pt x="19" y="44"/>
                    <a:pt x="19" y="64"/>
                  </a:cubicBezTo>
                  <a:cubicBezTo>
                    <a:pt x="19" y="83"/>
                    <a:pt x="21" y="102"/>
                    <a:pt x="25" y="121"/>
                  </a:cubicBezTo>
                  <a:lnTo>
                    <a:pt x="7" y="125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31"/>
            <p:cNvSpPr/>
            <p:nvPr/>
          </p:nvSpPr>
          <p:spPr>
            <a:xfrm>
              <a:off x="939800" y="3117850"/>
              <a:ext cx="366713" cy="287337"/>
            </a:xfrm>
            <a:custGeom>
              <a:avLst/>
              <a:gdLst/>
              <a:ahLst/>
              <a:cxnLst/>
              <a:rect l="l" t="t" r="r" b="b"/>
              <a:pathLst>
                <a:path w="218" h="170" extrusionOk="0">
                  <a:moveTo>
                    <a:pt x="0" y="17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98" y="161"/>
                    <a:pt x="183" y="95"/>
                    <a:pt x="209" y="0"/>
                  </a:cubicBezTo>
                  <a:cubicBezTo>
                    <a:pt x="218" y="3"/>
                    <a:pt x="218" y="3"/>
                    <a:pt x="218" y="3"/>
                  </a:cubicBezTo>
                  <a:cubicBezTo>
                    <a:pt x="192" y="101"/>
                    <a:pt x="102" y="170"/>
                    <a:pt x="0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31"/>
            <p:cNvSpPr/>
            <p:nvPr/>
          </p:nvSpPr>
          <p:spPr>
            <a:xfrm>
              <a:off x="1298575" y="2960688"/>
              <a:ext cx="20638" cy="65088"/>
            </a:xfrm>
            <a:custGeom>
              <a:avLst/>
              <a:gdLst/>
              <a:ahLst/>
              <a:cxnLst/>
              <a:rect l="l" t="t" r="r" b="b"/>
              <a:pathLst>
                <a:path w="12" h="38" extrusionOk="0">
                  <a:moveTo>
                    <a:pt x="12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26"/>
                    <a:pt x="2" y="13"/>
                    <a:pt x="0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2"/>
                    <a:pt x="12" y="25"/>
                    <a:pt x="12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31"/>
            <p:cNvSpPr/>
            <p:nvPr/>
          </p:nvSpPr>
          <p:spPr>
            <a:xfrm>
              <a:off x="1169988" y="2730500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29" y="36"/>
                  </a:moveTo>
                  <a:cubicBezTo>
                    <a:pt x="20" y="26"/>
                    <a:pt x="10" y="16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9"/>
                    <a:pt x="27" y="19"/>
                    <a:pt x="36" y="30"/>
                  </a:cubicBezTo>
                  <a:lnTo>
                    <a:pt x="29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31"/>
            <p:cNvSpPr/>
            <p:nvPr/>
          </p:nvSpPr>
          <p:spPr>
            <a:xfrm>
              <a:off x="979488" y="2646363"/>
              <a:ext cx="173037" cy="76200"/>
            </a:xfrm>
            <a:custGeom>
              <a:avLst/>
              <a:gdLst/>
              <a:ahLst/>
              <a:cxnLst/>
              <a:rect l="l" t="t" r="r" b="b"/>
              <a:pathLst>
                <a:path w="103" h="45" extrusionOk="0">
                  <a:moveTo>
                    <a:pt x="97" y="45"/>
                  </a:moveTo>
                  <a:cubicBezTo>
                    <a:pt x="69" y="25"/>
                    <a:pt x="35" y="13"/>
                    <a:pt x="0" y="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8" y="4"/>
                    <a:pt x="73" y="17"/>
                    <a:pt x="103" y="37"/>
                  </a:cubicBezTo>
                  <a:lnTo>
                    <a:pt x="97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31"/>
            <p:cNvSpPr/>
            <p:nvPr/>
          </p:nvSpPr>
          <p:spPr>
            <a:xfrm>
              <a:off x="860425" y="2643188"/>
              <a:ext cx="79375" cy="23812"/>
            </a:xfrm>
            <a:custGeom>
              <a:avLst/>
              <a:gdLst/>
              <a:ahLst/>
              <a:cxnLst/>
              <a:rect l="l" t="t" r="r" b="b"/>
              <a:pathLst>
                <a:path w="47" h="14" extrusionOk="0">
                  <a:moveTo>
                    <a:pt x="2" y="14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5" y="2"/>
                    <a:pt x="31" y="0"/>
                    <a:pt x="47" y="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32" y="10"/>
                    <a:pt x="16" y="11"/>
                    <a:pt x="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31"/>
            <p:cNvSpPr/>
            <p:nvPr/>
          </p:nvSpPr>
          <p:spPr>
            <a:xfrm>
              <a:off x="576263" y="2673350"/>
              <a:ext cx="219075" cy="239712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9" y="142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20" y="77"/>
                    <a:pt x="66" y="26"/>
                    <a:pt x="126" y="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72" y="34"/>
                    <a:pt x="28" y="82"/>
                    <a:pt x="9" y="1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557213" y="2947988"/>
              <a:ext cx="23812" cy="77787"/>
            </a:xfrm>
            <a:custGeom>
              <a:avLst/>
              <a:gdLst/>
              <a:ahLst/>
              <a:cxnLst/>
              <a:rect l="l" t="t" r="r" b="b"/>
              <a:pathLst>
                <a:path w="14" h="46" extrusionOk="0">
                  <a:moveTo>
                    <a:pt x="1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30"/>
                    <a:pt x="2" y="15"/>
                    <a:pt x="5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16"/>
                    <a:pt x="10" y="31"/>
                    <a:pt x="1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31"/>
            <p:cNvSpPr/>
            <p:nvPr/>
          </p:nvSpPr>
          <p:spPr>
            <a:xfrm>
              <a:off x="576263" y="3135313"/>
              <a:ext cx="155575" cy="201613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87" y="120"/>
                  </a:moveTo>
                  <a:cubicBezTo>
                    <a:pt x="46" y="92"/>
                    <a:pt x="15" y="50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3" y="46"/>
                    <a:pt x="53" y="85"/>
                    <a:pt x="92" y="112"/>
                  </a:cubicBezTo>
                  <a:lnTo>
                    <a:pt x="87" y="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31"/>
            <p:cNvSpPr/>
            <p:nvPr/>
          </p:nvSpPr>
          <p:spPr>
            <a:xfrm>
              <a:off x="777875" y="3354388"/>
              <a:ext cx="53975" cy="33338"/>
            </a:xfrm>
            <a:custGeom>
              <a:avLst/>
              <a:gdLst/>
              <a:ahLst/>
              <a:cxnLst/>
              <a:rect l="l" t="t" r="r" b="b"/>
              <a:pathLst>
                <a:path w="32" h="20" extrusionOk="0">
                  <a:moveTo>
                    <a:pt x="29" y="20"/>
                  </a:moveTo>
                  <a:cubicBezTo>
                    <a:pt x="19" y="17"/>
                    <a:pt x="9" y="13"/>
                    <a:pt x="0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4"/>
                    <a:pt x="22" y="8"/>
                    <a:pt x="32" y="11"/>
                  </a:cubicBezTo>
                  <a:lnTo>
                    <a:pt x="29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Picture Placeholder 4" descr="A close-up of a computer chip&#10;&#10;Description automatically generated">
            <a:extLst>
              <a:ext uri="{FF2B5EF4-FFF2-40B4-BE49-F238E27FC236}">
                <a16:creationId xmlns:a16="http://schemas.microsoft.com/office/drawing/2014/main" id="{B517BDC1-2CF7-375B-B288-201C0B529AC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5977" r="15977"/>
          <a:stretch>
            <a:fillRect/>
          </a:stretch>
        </p:blipFill>
        <p:spPr/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C5D2EB-CC85-D157-88A3-FF53405F8664}"/>
              </a:ext>
            </a:extLst>
          </p:cNvPr>
          <p:cNvSpPr txBox="1"/>
          <p:nvPr/>
        </p:nvSpPr>
        <p:spPr>
          <a:xfrm>
            <a:off x="4051005" y="3673471"/>
            <a:ext cx="493882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SzPts val="1100"/>
            </a:pPr>
            <a:r>
              <a:rPr lang="en" sz="1600" b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Finally, would like to recommend</a:t>
            </a:r>
            <a:r>
              <a:rPr lang="en-US" sz="1600" b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Teradyne to</a:t>
            </a:r>
            <a:r>
              <a:rPr lang="en" sz="1600" b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enter the automotive testing market, R&amp;D of sensor testing and look towards mergers or acquisitions of some small testing companies.</a:t>
            </a:r>
          </a:p>
        </p:txBody>
      </p:sp>
    </p:spTree>
    <p:extLst>
      <p:ext uri="{BB962C8B-B14F-4D97-AF65-F5344CB8AC3E}">
        <p14:creationId xmlns:p14="http://schemas.microsoft.com/office/powerpoint/2010/main" val="192577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2"/>
          <p:cNvSpPr txBox="1">
            <a:spLocks noGrp="1"/>
          </p:cNvSpPr>
          <p:nvPr>
            <p:ph type="title"/>
          </p:nvPr>
        </p:nvSpPr>
        <p:spPr>
          <a:xfrm>
            <a:off x="4722775" y="2192750"/>
            <a:ext cx="3878966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2"/>
                </a:solidFill>
                <a:latin typeface="Georgia" panose="02040502050405020303" pitchFamily="18" charset="0"/>
              </a:rPr>
              <a:t>Business Case</a:t>
            </a:r>
            <a:endParaRPr b="1">
              <a:solidFill>
                <a:schemeClr val="lt2"/>
              </a:solidFill>
              <a:latin typeface="Georgia" panose="02040502050405020303" pitchFamily="18" charset="0"/>
            </a:endParaRPr>
          </a:p>
        </p:txBody>
      </p:sp>
      <p:sp>
        <p:nvSpPr>
          <p:cNvPr id="1276" name="Google Shape;1276;p32"/>
          <p:cNvSpPr txBox="1">
            <a:spLocks noGrp="1"/>
          </p:cNvSpPr>
          <p:nvPr>
            <p:ph type="title" idx="2"/>
          </p:nvPr>
        </p:nvSpPr>
        <p:spPr>
          <a:xfrm>
            <a:off x="4722775" y="1324063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eorgia" panose="02040502050405020303" pitchFamily="18" charset="0"/>
              </a:rPr>
              <a:t>02</a:t>
            </a:r>
            <a:endParaRPr b="1">
              <a:latin typeface="Georgia" panose="02040502050405020303" pitchFamily="18" charset="0"/>
            </a:endParaRPr>
          </a:p>
        </p:txBody>
      </p:sp>
      <p:grpSp>
        <p:nvGrpSpPr>
          <p:cNvPr id="1278" name="Google Shape;1278;p32"/>
          <p:cNvGrpSpPr/>
          <p:nvPr/>
        </p:nvGrpSpPr>
        <p:grpSpPr>
          <a:xfrm>
            <a:off x="237431" y="4128937"/>
            <a:ext cx="951612" cy="950150"/>
            <a:chOff x="422275" y="2508250"/>
            <a:chExt cx="1033462" cy="1031875"/>
          </a:xfrm>
        </p:grpSpPr>
        <p:sp>
          <p:nvSpPr>
            <p:cNvPr id="1279" name="Google Shape;1279;p32"/>
            <p:cNvSpPr/>
            <p:nvPr/>
          </p:nvSpPr>
          <p:spPr>
            <a:xfrm>
              <a:off x="422275" y="3025775"/>
              <a:ext cx="84138" cy="217488"/>
            </a:xfrm>
            <a:custGeom>
              <a:avLst/>
              <a:gdLst/>
              <a:ahLst/>
              <a:cxnLst/>
              <a:rect l="l" t="t" r="r" b="b"/>
              <a:pathLst>
                <a:path w="49" h="129" extrusionOk="0">
                  <a:moveTo>
                    <a:pt x="29" y="129"/>
                  </a:moveTo>
                  <a:cubicBezTo>
                    <a:pt x="10" y="88"/>
                    <a:pt x="0" y="45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1"/>
                    <a:pt x="32" y="82"/>
                    <a:pt x="49" y="119"/>
                  </a:cubicBezTo>
                  <a:lnTo>
                    <a:pt x="29" y="12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32"/>
            <p:cNvSpPr/>
            <p:nvPr/>
          </p:nvSpPr>
          <p:spPr>
            <a:xfrm>
              <a:off x="509588" y="3287713"/>
              <a:ext cx="176213" cy="174625"/>
            </a:xfrm>
            <a:custGeom>
              <a:avLst/>
              <a:gdLst/>
              <a:ahLst/>
              <a:cxnLst/>
              <a:rect l="l" t="t" r="r" b="b"/>
              <a:pathLst>
                <a:path w="105" h="103" extrusionOk="0">
                  <a:moveTo>
                    <a:pt x="93" y="103"/>
                  </a:moveTo>
                  <a:cubicBezTo>
                    <a:pt x="56" y="80"/>
                    <a:pt x="24" y="49"/>
                    <a:pt x="0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41" y="34"/>
                    <a:pt x="71" y="63"/>
                    <a:pt x="105" y="84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32"/>
            <p:cNvSpPr/>
            <p:nvPr/>
          </p:nvSpPr>
          <p:spPr>
            <a:xfrm>
              <a:off x="728663" y="3460750"/>
              <a:ext cx="96838" cy="65087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52" y="39"/>
                  </a:moveTo>
                  <a:cubicBezTo>
                    <a:pt x="34" y="34"/>
                    <a:pt x="17" y="28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5" y="7"/>
                    <a:pt x="41" y="12"/>
                    <a:pt x="58" y="16"/>
                  </a:cubicBezTo>
                  <a:lnTo>
                    <a:pt x="52" y="3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32"/>
            <p:cNvSpPr/>
            <p:nvPr/>
          </p:nvSpPr>
          <p:spPr>
            <a:xfrm>
              <a:off x="874713" y="3465513"/>
              <a:ext cx="260350" cy="74612"/>
            </a:xfrm>
            <a:custGeom>
              <a:avLst/>
              <a:gdLst/>
              <a:ahLst/>
              <a:cxnLst/>
              <a:rect l="l" t="t" r="r" b="b"/>
              <a:pathLst>
                <a:path w="154" h="44" extrusionOk="0">
                  <a:moveTo>
                    <a:pt x="38" y="44"/>
                  </a:moveTo>
                  <a:cubicBezTo>
                    <a:pt x="25" y="44"/>
                    <a:pt x="13" y="44"/>
                    <a:pt x="0" y="4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5" y="21"/>
                    <a:pt x="26" y="22"/>
                    <a:pt x="38" y="22"/>
                  </a:cubicBezTo>
                  <a:cubicBezTo>
                    <a:pt x="75" y="22"/>
                    <a:pt x="111" y="14"/>
                    <a:pt x="145" y="0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17" y="37"/>
                    <a:pt x="78" y="44"/>
                    <a:pt x="38" y="4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32"/>
            <p:cNvSpPr/>
            <p:nvPr/>
          </p:nvSpPr>
          <p:spPr>
            <a:xfrm>
              <a:off x="1198563" y="3281363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12" y="104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33" y="63"/>
                    <a:pt x="63" y="34"/>
                    <a:pt x="84" y="0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80" y="49"/>
                    <a:pt x="49" y="81"/>
                    <a:pt x="12" y="10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32"/>
            <p:cNvSpPr/>
            <p:nvPr/>
          </p:nvSpPr>
          <p:spPr>
            <a:xfrm>
              <a:off x="1406525" y="2925763"/>
              <a:ext cx="49212" cy="198437"/>
            </a:xfrm>
            <a:custGeom>
              <a:avLst/>
              <a:gdLst/>
              <a:ahLst/>
              <a:cxnLst/>
              <a:rect l="l" t="t" r="r" b="b"/>
              <a:pathLst>
                <a:path w="29" h="118" extrusionOk="0">
                  <a:moveTo>
                    <a:pt x="23" y="118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4" y="95"/>
                    <a:pt x="6" y="77"/>
                    <a:pt x="6" y="59"/>
                  </a:cubicBezTo>
                  <a:cubicBezTo>
                    <a:pt x="6" y="40"/>
                    <a:pt x="4" y="22"/>
                    <a:pt x="0" y="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19"/>
                    <a:pt x="29" y="39"/>
                    <a:pt x="29" y="59"/>
                  </a:cubicBezTo>
                  <a:cubicBezTo>
                    <a:pt x="29" y="78"/>
                    <a:pt x="27" y="98"/>
                    <a:pt x="23" y="118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32"/>
            <p:cNvSpPr/>
            <p:nvPr/>
          </p:nvSpPr>
          <p:spPr>
            <a:xfrm>
              <a:off x="1219200" y="2606675"/>
              <a:ext cx="198437" cy="242888"/>
            </a:xfrm>
            <a:custGeom>
              <a:avLst/>
              <a:gdLst/>
              <a:ahLst/>
              <a:cxnLst/>
              <a:rect l="l" t="t" r="r" b="b"/>
              <a:pathLst>
                <a:path w="118" h="144" extrusionOk="0">
                  <a:moveTo>
                    <a:pt x="97" y="144"/>
                  </a:moveTo>
                  <a:cubicBezTo>
                    <a:pt x="77" y="94"/>
                    <a:pt x="44" y="51"/>
                    <a:pt x="0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1" y="35"/>
                    <a:pt x="97" y="81"/>
                    <a:pt x="118" y="135"/>
                  </a:cubicBezTo>
                  <a:lnTo>
                    <a:pt x="97" y="144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32"/>
            <p:cNvSpPr/>
            <p:nvPr/>
          </p:nvSpPr>
          <p:spPr>
            <a:xfrm>
              <a:off x="877888" y="2508250"/>
              <a:ext cx="315913" cy="101600"/>
            </a:xfrm>
            <a:custGeom>
              <a:avLst/>
              <a:gdLst/>
              <a:ahLst/>
              <a:cxnLst/>
              <a:rect l="l" t="t" r="r" b="b"/>
              <a:pathLst>
                <a:path w="187" h="60" extrusionOk="0">
                  <a:moveTo>
                    <a:pt x="176" y="60"/>
                  </a:moveTo>
                  <a:cubicBezTo>
                    <a:pt x="134" y="36"/>
                    <a:pt x="85" y="23"/>
                    <a:pt x="36" y="23"/>
                  </a:cubicBezTo>
                  <a:cubicBezTo>
                    <a:pt x="25" y="23"/>
                    <a:pt x="14" y="23"/>
                    <a:pt x="3" y="2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89" y="0"/>
                    <a:pt x="142" y="14"/>
                    <a:pt x="187" y="40"/>
                  </a:cubicBezTo>
                  <a:lnTo>
                    <a:pt x="176" y="60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32"/>
            <p:cNvSpPr/>
            <p:nvPr/>
          </p:nvSpPr>
          <p:spPr>
            <a:xfrm>
              <a:off x="665163" y="2522538"/>
              <a:ext cx="160337" cy="95250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12" y="57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8" y="21"/>
                    <a:pt x="58" y="8"/>
                    <a:pt x="89" y="0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65" y="30"/>
                    <a:pt x="38" y="41"/>
                    <a:pt x="12" y="57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32"/>
            <p:cNvSpPr/>
            <p:nvPr/>
          </p:nvSpPr>
          <p:spPr>
            <a:xfrm>
              <a:off x="431800" y="2651125"/>
              <a:ext cx="177800" cy="284163"/>
            </a:xfrm>
            <a:custGeom>
              <a:avLst/>
              <a:gdLst/>
              <a:ahLst/>
              <a:cxnLst/>
              <a:rect l="l" t="t" r="r" b="b"/>
              <a:pathLst>
                <a:path w="106" h="169" extrusionOk="0">
                  <a:moveTo>
                    <a:pt x="23" y="169"/>
                  </a:moveTo>
                  <a:cubicBezTo>
                    <a:pt x="0" y="165"/>
                    <a:pt x="0" y="165"/>
                    <a:pt x="0" y="165"/>
                  </a:cubicBezTo>
                  <a:cubicBezTo>
                    <a:pt x="12" y="101"/>
                    <a:pt x="43" y="44"/>
                    <a:pt x="90" y="0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63" y="57"/>
                    <a:pt x="34" y="110"/>
                    <a:pt x="23" y="169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32"/>
            <p:cNvSpPr/>
            <p:nvPr/>
          </p:nvSpPr>
          <p:spPr>
            <a:xfrm>
              <a:off x="520700" y="3173413"/>
              <a:ext cx="111125" cy="15240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52" y="90"/>
                  </a:moveTo>
                  <a:cubicBezTo>
                    <a:pt x="29" y="66"/>
                    <a:pt x="12" y="38"/>
                    <a:pt x="0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9" y="28"/>
                    <a:pt x="45" y="55"/>
                    <a:pt x="66" y="77"/>
                  </a:cubicBezTo>
                  <a:lnTo>
                    <a:pt x="52" y="90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32"/>
            <p:cNvSpPr/>
            <p:nvPr/>
          </p:nvSpPr>
          <p:spPr>
            <a:xfrm>
              <a:off x="649288" y="3340100"/>
              <a:ext cx="290512" cy="131762"/>
            </a:xfrm>
            <a:custGeom>
              <a:avLst/>
              <a:gdLst/>
              <a:ahLst/>
              <a:cxnLst/>
              <a:rect l="l" t="t" r="r" b="b"/>
              <a:pathLst>
                <a:path w="172" h="78" extrusionOk="0">
                  <a:moveTo>
                    <a:pt x="172" y="78"/>
                  </a:moveTo>
                  <a:cubicBezTo>
                    <a:pt x="109" y="78"/>
                    <a:pt x="48" y="55"/>
                    <a:pt x="0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7" y="38"/>
                    <a:pt x="113" y="59"/>
                    <a:pt x="172" y="59"/>
                  </a:cubicBezTo>
                  <a:lnTo>
                    <a:pt x="172" y="7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32"/>
            <p:cNvSpPr/>
            <p:nvPr/>
          </p:nvSpPr>
          <p:spPr>
            <a:xfrm>
              <a:off x="1025525" y="3335338"/>
              <a:ext cx="207963" cy="127000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4" y="75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41" y="48"/>
                    <a:pt x="80" y="28"/>
                    <a:pt x="112" y="0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90" y="45"/>
                    <a:pt x="49" y="66"/>
                    <a:pt x="4" y="7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32"/>
            <p:cNvSpPr/>
            <p:nvPr/>
          </p:nvSpPr>
          <p:spPr>
            <a:xfrm>
              <a:off x="1246188" y="3165475"/>
              <a:ext cx="112712" cy="160337"/>
            </a:xfrm>
            <a:custGeom>
              <a:avLst/>
              <a:gdLst/>
              <a:ahLst/>
              <a:cxnLst/>
              <a:rect l="l" t="t" r="r" b="b"/>
              <a:pathLst>
                <a:path w="67" h="95" extrusionOk="0">
                  <a:moveTo>
                    <a:pt x="14" y="9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2" y="58"/>
                    <a:pt x="38" y="30"/>
                    <a:pt x="49" y="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56" y="39"/>
                    <a:pt x="37" y="69"/>
                    <a:pt x="14" y="9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32"/>
            <p:cNvSpPr/>
            <p:nvPr/>
          </p:nvSpPr>
          <p:spPr>
            <a:xfrm>
              <a:off x="1341438" y="2919413"/>
              <a:ext cx="44450" cy="182562"/>
            </a:xfrm>
            <a:custGeom>
              <a:avLst/>
              <a:gdLst/>
              <a:ahLst/>
              <a:cxnLst/>
              <a:rect l="l" t="t" r="r" b="b"/>
              <a:pathLst>
                <a:path w="26" h="109" extrusionOk="0">
                  <a:moveTo>
                    <a:pt x="22" y="109"/>
                  </a:moveTo>
                  <a:cubicBezTo>
                    <a:pt x="3" y="106"/>
                    <a:pt x="3" y="106"/>
                    <a:pt x="3" y="106"/>
                  </a:cubicBezTo>
                  <a:cubicBezTo>
                    <a:pt x="6" y="92"/>
                    <a:pt x="7" y="77"/>
                    <a:pt x="7" y="63"/>
                  </a:cubicBezTo>
                  <a:cubicBezTo>
                    <a:pt x="7" y="43"/>
                    <a:pt x="5" y="23"/>
                    <a:pt x="0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20"/>
                    <a:pt x="26" y="41"/>
                    <a:pt x="26" y="63"/>
                  </a:cubicBezTo>
                  <a:cubicBezTo>
                    <a:pt x="26" y="78"/>
                    <a:pt x="25" y="94"/>
                    <a:pt x="22" y="109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32"/>
            <p:cNvSpPr/>
            <p:nvPr/>
          </p:nvSpPr>
          <p:spPr>
            <a:xfrm>
              <a:off x="1244600" y="2720975"/>
              <a:ext cx="112712" cy="155575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49" y="92"/>
                  </a:moveTo>
                  <a:cubicBezTo>
                    <a:pt x="38" y="63"/>
                    <a:pt x="21" y="36"/>
                    <a:pt x="0" y="1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7" y="25"/>
                    <a:pt x="55" y="54"/>
                    <a:pt x="67" y="85"/>
                  </a:cubicBezTo>
                  <a:lnTo>
                    <a:pt x="49" y="92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32"/>
            <p:cNvSpPr/>
            <p:nvPr/>
          </p:nvSpPr>
          <p:spPr>
            <a:xfrm>
              <a:off x="1030288" y="2587625"/>
              <a:ext cx="192087" cy="115887"/>
            </a:xfrm>
            <a:custGeom>
              <a:avLst/>
              <a:gdLst/>
              <a:ahLst/>
              <a:cxnLst/>
              <a:rect l="l" t="t" r="r" b="b"/>
              <a:pathLst>
                <a:path w="114" h="68" extrusionOk="0">
                  <a:moveTo>
                    <a:pt x="102" y="68"/>
                  </a:moveTo>
                  <a:cubicBezTo>
                    <a:pt x="72" y="44"/>
                    <a:pt x="37" y="27"/>
                    <a:pt x="0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4" y="9"/>
                    <a:pt x="82" y="27"/>
                    <a:pt x="114" y="53"/>
                  </a:cubicBezTo>
                  <a:lnTo>
                    <a:pt x="102" y="6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32"/>
            <p:cNvSpPr/>
            <p:nvPr/>
          </p:nvSpPr>
          <p:spPr>
            <a:xfrm>
              <a:off x="706438" y="2576513"/>
              <a:ext cx="276225" cy="92075"/>
            </a:xfrm>
            <a:custGeom>
              <a:avLst/>
              <a:gdLst/>
              <a:ahLst/>
              <a:cxnLst/>
              <a:rect l="l" t="t" r="r" b="b"/>
              <a:pathLst>
                <a:path w="164" h="55" extrusionOk="0">
                  <a:moveTo>
                    <a:pt x="10" y="55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42" y="14"/>
                    <a:pt x="89" y="0"/>
                    <a:pt x="138" y="0"/>
                  </a:cubicBezTo>
                  <a:cubicBezTo>
                    <a:pt x="146" y="0"/>
                    <a:pt x="155" y="1"/>
                    <a:pt x="164" y="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54" y="20"/>
                    <a:pt x="146" y="20"/>
                    <a:pt x="138" y="20"/>
                  </a:cubicBezTo>
                  <a:cubicBezTo>
                    <a:pt x="93" y="20"/>
                    <a:pt x="49" y="32"/>
                    <a:pt x="10" y="5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32"/>
            <p:cNvSpPr/>
            <p:nvPr/>
          </p:nvSpPr>
          <p:spPr>
            <a:xfrm>
              <a:off x="523875" y="2673350"/>
              <a:ext cx="155575" cy="195263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18" y="115"/>
                  </a:moveTo>
                  <a:cubicBezTo>
                    <a:pt x="0" y="108"/>
                    <a:pt x="0" y="108"/>
                    <a:pt x="0" y="108"/>
                  </a:cubicBezTo>
                  <a:cubicBezTo>
                    <a:pt x="17" y="66"/>
                    <a:pt x="45" y="29"/>
                    <a:pt x="81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59" y="41"/>
                    <a:pt x="34" y="76"/>
                    <a:pt x="18" y="11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32"/>
            <p:cNvSpPr/>
            <p:nvPr/>
          </p:nvSpPr>
          <p:spPr>
            <a:xfrm>
              <a:off x="492125" y="2916238"/>
              <a:ext cx="44450" cy="211138"/>
            </a:xfrm>
            <a:custGeom>
              <a:avLst/>
              <a:gdLst/>
              <a:ahLst/>
              <a:cxnLst/>
              <a:rect l="l" t="t" r="r" b="b"/>
              <a:pathLst>
                <a:path w="26" h="125" extrusionOk="0">
                  <a:moveTo>
                    <a:pt x="7" y="125"/>
                  </a:moveTo>
                  <a:cubicBezTo>
                    <a:pt x="2" y="105"/>
                    <a:pt x="0" y="84"/>
                    <a:pt x="0" y="64"/>
                  </a:cubicBezTo>
                  <a:cubicBezTo>
                    <a:pt x="0" y="42"/>
                    <a:pt x="2" y="21"/>
                    <a:pt x="7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1" y="24"/>
                    <a:pt x="19" y="44"/>
                    <a:pt x="19" y="64"/>
                  </a:cubicBezTo>
                  <a:cubicBezTo>
                    <a:pt x="19" y="83"/>
                    <a:pt x="21" y="102"/>
                    <a:pt x="25" y="121"/>
                  </a:cubicBezTo>
                  <a:lnTo>
                    <a:pt x="7" y="125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32"/>
            <p:cNvSpPr/>
            <p:nvPr/>
          </p:nvSpPr>
          <p:spPr>
            <a:xfrm>
              <a:off x="939800" y="3117850"/>
              <a:ext cx="366713" cy="287337"/>
            </a:xfrm>
            <a:custGeom>
              <a:avLst/>
              <a:gdLst/>
              <a:ahLst/>
              <a:cxnLst/>
              <a:rect l="l" t="t" r="r" b="b"/>
              <a:pathLst>
                <a:path w="218" h="170" extrusionOk="0">
                  <a:moveTo>
                    <a:pt x="0" y="17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98" y="161"/>
                    <a:pt x="183" y="95"/>
                    <a:pt x="209" y="0"/>
                  </a:cubicBezTo>
                  <a:cubicBezTo>
                    <a:pt x="218" y="3"/>
                    <a:pt x="218" y="3"/>
                    <a:pt x="218" y="3"/>
                  </a:cubicBezTo>
                  <a:cubicBezTo>
                    <a:pt x="192" y="101"/>
                    <a:pt x="102" y="170"/>
                    <a:pt x="0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32"/>
            <p:cNvSpPr/>
            <p:nvPr/>
          </p:nvSpPr>
          <p:spPr>
            <a:xfrm>
              <a:off x="1298575" y="2960688"/>
              <a:ext cx="20638" cy="65088"/>
            </a:xfrm>
            <a:custGeom>
              <a:avLst/>
              <a:gdLst/>
              <a:ahLst/>
              <a:cxnLst/>
              <a:rect l="l" t="t" r="r" b="b"/>
              <a:pathLst>
                <a:path w="12" h="38" extrusionOk="0">
                  <a:moveTo>
                    <a:pt x="12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26"/>
                    <a:pt x="2" y="13"/>
                    <a:pt x="0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2"/>
                    <a:pt x="12" y="25"/>
                    <a:pt x="12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32"/>
            <p:cNvSpPr/>
            <p:nvPr/>
          </p:nvSpPr>
          <p:spPr>
            <a:xfrm>
              <a:off x="1169988" y="2730500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29" y="36"/>
                  </a:moveTo>
                  <a:cubicBezTo>
                    <a:pt x="20" y="26"/>
                    <a:pt x="10" y="16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9"/>
                    <a:pt x="27" y="19"/>
                    <a:pt x="36" y="30"/>
                  </a:cubicBezTo>
                  <a:lnTo>
                    <a:pt x="29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32"/>
            <p:cNvSpPr/>
            <p:nvPr/>
          </p:nvSpPr>
          <p:spPr>
            <a:xfrm>
              <a:off x="979488" y="2646363"/>
              <a:ext cx="173037" cy="76200"/>
            </a:xfrm>
            <a:custGeom>
              <a:avLst/>
              <a:gdLst/>
              <a:ahLst/>
              <a:cxnLst/>
              <a:rect l="l" t="t" r="r" b="b"/>
              <a:pathLst>
                <a:path w="103" h="45" extrusionOk="0">
                  <a:moveTo>
                    <a:pt x="97" y="45"/>
                  </a:moveTo>
                  <a:cubicBezTo>
                    <a:pt x="69" y="25"/>
                    <a:pt x="35" y="13"/>
                    <a:pt x="0" y="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8" y="4"/>
                    <a:pt x="73" y="17"/>
                    <a:pt x="103" y="37"/>
                  </a:cubicBezTo>
                  <a:lnTo>
                    <a:pt x="97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32"/>
            <p:cNvSpPr/>
            <p:nvPr/>
          </p:nvSpPr>
          <p:spPr>
            <a:xfrm>
              <a:off x="860425" y="2643188"/>
              <a:ext cx="79375" cy="23812"/>
            </a:xfrm>
            <a:custGeom>
              <a:avLst/>
              <a:gdLst/>
              <a:ahLst/>
              <a:cxnLst/>
              <a:rect l="l" t="t" r="r" b="b"/>
              <a:pathLst>
                <a:path w="47" h="14" extrusionOk="0">
                  <a:moveTo>
                    <a:pt x="2" y="14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5" y="2"/>
                    <a:pt x="31" y="0"/>
                    <a:pt x="47" y="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32" y="10"/>
                    <a:pt x="16" y="11"/>
                    <a:pt x="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32"/>
            <p:cNvSpPr/>
            <p:nvPr/>
          </p:nvSpPr>
          <p:spPr>
            <a:xfrm>
              <a:off x="576263" y="2673350"/>
              <a:ext cx="219075" cy="239712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9" y="142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20" y="77"/>
                    <a:pt x="66" y="26"/>
                    <a:pt x="126" y="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72" y="34"/>
                    <a:pt x="28" y="82"/>
                    <a:pt x="9" y="1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32"/>
            <p:cNvSpPr/>
            <p:nvPr/>
          </p:nvSpPr>
          <p:spPr>
            <a:xfrm>
              <a:off x="557213" y="2947988"/>
              <a:ext cx="23812" cy="77787"/>
            </a:xfrm>
            <a:custGeom>
              <a:avLst/>
              <a:gdLst/>
              <a:ahLst/>
              <a:cxnLst/>
              <a:rect l="l" t="t" r="r" b="b"/>
              <a:pathLst>
                <a:path w="14" h="46" extrusionOk="0">
                  <a:moveTo>
                    <a:pt x="1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30"/>
                    <a:pt x="2" y="15"/>
                    <a:pt x="5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16"/>
                    <a:pt x="10" y="31"/>
                    <a:pt x="1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32"/>
            <p:cNvSpPr/>
            <p:nvPr/>
          </p:nvSpPr>
          <p:spPr>
            <a:xfrm>
              <a:off x="576263" y="3135313"/>
              <a:ext cx="155575" cy="201613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87" y="120"/>
                  </a:moveTo>
                  <a:cubicBezTo>
                    <a:pt x="46" y="92"/>
                    <a:pt x="15" y="50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3" y="46"/>
                    <a:pt x="53" y="85"/>
                    <a:pt x="92" y="112"/>
                  </a:cubicBezTo>
                  <a:lnTo>
                    <a:pt x="87" y="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32"/>
            <p:cNvSpPr/>
            <p:nvPr/>
          </p:nvSpPr>
          <p:spPr>
            <a:xfrm>
              <a:off x="777875" y="3354388"/>
              <a:ext cx="53975" cy="33338"/>
            </a:xfrm>
            <a:custGeom>
              <a:avLst/>
              <a:gdLst/>
              <a:ahLst/>
              <a:cxnLst/>
              <a:rect l="l" t="t" r="r" b="b"/>
              <a:pathLst>
                <a:path w="32" h="20" extrusionOk="0">
                  <a:moveTo>
                    <a:pt x="29" y="20"/>
                  </a:moveTo>
                  <a:cubicBezTo>
                    <a:pt x="19" y="17"/>
                    <a:pt x="9" y="13"/>
                    <a:pt x="0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4"/>
                    <a:pt x="22" y="8"/>
                    <a:pt x="32" y="11"/>
                  </a:cubicBezTo>
                  <a:lnTo>
                    <a:pt x="29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8" name="Google Shape;1308;p32"/>
          <p:cNvGrpSpPr/>
          <p:nvPr/>
        </p:nvGrpSpPr>
        <p:grpSpPr>
          <a:xfrm>
            <a:off x="-11475" y="-184363"/>
            <a:ext cx="1449389" cy="1447800"/>
            <a:chOff x="5502275" y="4098925"/>
            <a:chExt cx="1449389" cy="1447800"/>
          </a:xfrm>
        </p:grpSpPr>
        <p:sp>
          <p:nvSpPr>
            <p:cNvPr id="1309" name="Google Shape;1309;p32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32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32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32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32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32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32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32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Picture Placeholder 4" descr="A close-up of a camera&#10;&#10;Description automatically generated">
            <a:extLst>
              <a:ext uri="{FF2B5EF4-FFF2-40B4-BE49-F238E27FC236}">
                <a16:creationId xmlns:a16="http://schemas.microsoft.com/office/drawing/2014/main" id="{FA941D42-0820-F3DD-DB90-8E124836FA65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9945" r="9945"/>
          <a:stretch>
            <a:fillRect/>
          </a:stretch>
        </p:blipFill>
        <p:spPr>
          <a:xfrm>
            <a:off x="220300" y="557427"/>
            <a:ext cx="3473450" cy="4065588"/>
          </a:xfr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33"/>
          <p:cNvSpPr txBox="1">
            <a:spLocks noGrp="1"/>
          </p:cNvSpPr>
          <p:nvPr>
            <p:ph type="subTitle" idx="5"/>
          </p:nvPr>
        </p:nvSpPr>
        <p:spPr>
          <a:xfrm>
            <a:off x="719994" y="3077050"/>
            <a:ext cx="3246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Georgia" panose="02040502050405020303" pitchFamily="18" charset="0"/>
              </a:rPr>
              <a:t>The goal</a:t>
            </a:r>
            <a:endParaRPr sz="2400" b="1">
              <a:latin typeface="Georgia" panose="02040502050405020303" pitchFamily="18" charset="0"/>
            </a:endParaRPr>
          </a:p>
        </p:txBody>
      </p:sp>
      <p:sp>
        <p:nvSpPr>
          <p:cNvPr id="1322" name="Google Shape;132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Georgia" panose="02040502050405020303" pitchFamily="18" charset="0"/>
              </a:rPr>
              <a:t>Business Case</a:t>
            </a:r>
            <a:endParaRPr sz="3200" b="1">
              <a:latin typeface="Georgia" panose="02040502050405020303" pitchFamily="18" charset="0"/>
            </a:endParaRPr>
          </a:p>
        </p:txBody>
      </p:sp>
      <p:sp>
        <p:nvSpPr>
          <p:cNvPr id="1323" name="Google Shape;1323;p33"/>
          <p:cNvSpPr txBox="1">
            <a:spLocks noGrp="1"/>
          </p:cNvSpPr>
          <p:nvPr>
            <p:ph type="subTitle" idx="1"/>
          </p:nvPr>
        </p:nvSpPr>
        <p:spPr>
          <a:xfrm>
            <a:off x="719993" y="3450799"/>
            <a:ext cx="4001632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</a:rPr>
              <a:t>Determining whether entering the Camera Module Testing market is viable</a:t>
            </a:r>
            <a:endParaRPr sz="1600">
              <a:latin typeface="Roboto"/>
              <a:ea typeface="Roboto"/>
              <a:cs typeface="Roboto"/>
            </a:endParaRPr>
          </a:p>
        </p:txBody>
      </p:sp>
      <p:sp>
        <p:nvSpPr>
          <p:cNvPr id="1324" name="Google Shape;1324;p33"/>
          <p:cNvSpPr txBox="1">
            <a:spLocks noGrp="1"/>
          </p:cNvSpPr>
          <p:nvPr>
            <p:ph type="subTitle" idx="3"/>
          </p:nvPr>
        </p:nvSpPr>
        <p:spPr>
          <a:xfrm>
            <a:off x="720000" y="1696374"/>
            <a:ext cx="3727788" cy="12479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>
                <a:latin typeface="Roboto"/>
                <a:ea typeface="Roboto"/>
                <a:cs typeface="Roboto"/>
              </a:rPr>
              <a:t>Exploring the dynamics of the industry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>
                <a:latin typeface="Roboto"/>
                <a:ea typeface="Roboto"/>
                <a:cs typeface="Roboto"/>
              </a:rPr>
              <a:t>Identifying Total Available Market (TAM)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>
                <a:latin typeface="Roboto"/>
                <a:ea typeface="Roboto"/>
                <a:cs typeface="Roboto"/>
              </a:rPr>
              <a:t>Evaluating performance of current players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>
                <a:latin typeface="Roboto"/>
                <a:ea typeface="Roboto"/>
                <a:cs typeface="Roboto"/>
              </a:rPr>
              <a:t>Analyzing target customer requirements</a:t>
            </a:r>
          </a:p>
        </p:txBody>
      </p:sp>
      <p:sp>
        <p:nvSpPr>
          <p:cNvPr id="1325" name="Google Shape;1325;p33"/>
          <p:cNvSpPr txBox="1">
            <a:spLocks noGrp="1"/>
          </p:cNvSpPr>
          <p:nvPr>
            <p:ph type="subTitle" idx="4"/>
          </p:nvPr>
        </p:nvSpPr>
        <p:spPr>
          <a:xfrm>
            <a:off x="720005" y="1322625"/>
            <a:ext cx="3246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Georgia" panose="02040502050405020303" pitchFamily="18" charset="0"/>
              </a:rPr>
              <a:t>Our aim</a:t>
            </a:r>
            <a:endParaRPr sz="2400" b="1">
              <a:latin typeface="Georgia" panose="02040502050405020303" pitchFamily="18" charset="0"/>
            </a:endParaRPr>
          </a:p>
        </p:txBody>
      </p:sp>
      <p:grpSp>
        <p:nvGrpSpPr>
          <p:cNvPr id="1327" name="Google Shape;1327;p33"/>
          <p:cNvGrpSpPr/>
          <p:nvPr/>
        </p:nvGrpSpPr>
        <p:grpSpPr>
          <a:xfrm>
            <a:off x="7918800" y="4092025"/>
            <a:ext cx="1023938" cy="1023938"/>
            <a:chOff x="9247188" y="5834063"/>
            <a:chExt cx="1023938" cy="1023938"/>
          </a:xfrm>
        </p:grpSpPr>
        <p:sp>
          <p:nvSpPr>
            <p:cNvPr id="1328" name="Google Shape;1328;p33"/>
            <p:cNvSpPr/>
            <p:nvPr/>
          </p:nvSpPr>
          <p:spPr>
            <a:xfrm>
              <a:off x="9247188" y="5834063"/>
              <a:ext cx="1023938" cy="1023938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04" y="607"/>
                  </a:moveTo>
                  <a:cubicBezTo>
                    <a:pt x="136" y="607"/>
                    <a:pt x="0" y="471"/>
                    <a:pt x="0" y="304"/>
                  </a:cubicBezTo>
                  <a:cubicBezTo>
                    <a:pt x="0" y="136"/>
                    <a:pt x="136" y="0"/>
                    <a:pt x="304" y="0"/>
                  </a:cubicBezTo>
                  <a:cubicBezTo>
                    <a:pt x="471" y="0"/>
                    <a:pt x="607" y="136"/>
                    <a:pt x="607" y="304"/>
                  </a:cubicBezTo>
                  <a:cubicBezTo>
                    <a:pt x="607" y="471"/>
                    <a:pt x="471" y="607"/>
                    <a:pt x="304" y="607"/>
                  </a:cubicBezTo>
                  <a:close/>
                  <a:moveTo>
                    <a:pt x="304" y="5"/>
                  </a:moveTo>
                  <a:cubicBezTo>
                    <a:pt x="139" y="5"/>
                    <a:pt x="5" y="139"/>
                    <a:pt x="5" y="304"/>
                  </a:cubicBezTo>
                  <a:cubicBezTo>
                    <a:pt x="5" y="468"/>
                    <a:pt x="139" y="602"/>
                    <a:pt x="304" y="602"/>
                  </a:cubicBezTo>
                  <a:cubicBezTo>
                    <a:pt x="468" y="602"/>
                    <a:pt x="602" y="468"/>
                    <a:pt x="602" y="304"/>
                  </a:cubicBezTo>
                  <a:cubicBezTo>
                    <a:pt x="602" y="139"/>
                    <a:pt x="468" y="5"/>
                    <a:pt x="304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p33"/>
            <p:cNvSpPr/>
            <p:nvPr/>
          </p:nvSpPr>
          <p:spPr>
            <a:xfrm>
              <a:off x="9274175" y="5861050"/>
              <a:ext cx="969963" cy="969963"/>
            </a:xfrm>
            <a:custGeom>
              <a:avLst/>
              <a:gdLst/>
              <a:ahLst/>
              <a:cxnLst/>
              <a:rect l="l" t="t" r="r" b="b"/>
              <a:pathLst>
                <a:path w="575" h="575" extrusionOk="0">
                  <a:moveTo>
                    <a:pt x="288" y="575"/>
                  </a:moveTo>
                  <a:cubicBezTo>
                    <a:pt x="129" y="575"/>
                    <a:pt x="0" y="446"/>
                    <a:pt x="0" y="288"/>
                  </a:cubicBezTo>
                  <a:cubicBezTo>
                    <a:pt x="0" y="129"/>
                    <a:pt x="129" y="0"/>
                    <a:pt x="288" y="0"/>
                  </a:cubicBezTo>
                  <a:cubicBezTo>
                    <a:pt x="446" y="0"/>
                    <a:pt x="575" y="129"/>
                    <a:pt x="575" y="288"/>
                  </a:cubicBezTo>
                  <a:cubicBezTo>
                    <a:pt x="575" y="446"/>
                    <a:pt x="446" y="575"/>
                    <a:pt x="288" y="575"/>
                  </a:cubicBezTo>
                  <a:close/>
                  <a:moveTo>
                    <a:pt x="288" y="11"/>
                  </a:moveTo>
                  <a:cubicBezTo>
                    <a:pt x="135" y="11"/>
                    <a:pt x="11" y="135"/>
                    <a:pt x="11" y="288"/>
                  </a:cubicBezTo>
                  <a:cubicBezTo>
                    <a:pt x="11" y="440"/>
                    <a:pt x="135" y="565"/>
                    <a:pt x="288" y="565"/>
                  </a:cubicBezTo>
                  <a:cubicBezTo>
                    <a:pt x="440" y="565"/>
                    <a:pt x="565" y="440"/>
                    <a:pt x="565" y="288"/>
                  </a:cubicBezTo>
                  <a:cubicBezTo>
                    <a:pt x="565" y="135"/>
                    <a:pt x="440" y="11"/>
                    <a:pt x="288" y="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Google Shape;1330;p33"/>
            <p:cNvSpPr/>
            <p:nvPr/>
          </p:nvSpPr>
          <p:spPr>
            <a:xfrm>
              <a:off x="9377363" y="5962650"/>
              <a:ext cx="763587" cy="765175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7" y="454"/>
                  </a:moveTo>
                  <a:cubicBezTo>
                    <a:pt x="209" y="454"/>
                    <a:pt x="191" y="452"/>
                    <a:pt x="173" y="448"/>
                  </a:cubicBezTo>
                  <a:cubicBezTo>
                    <a:pt x="184" y="405"/>
                    <a:pt x="184" y="405"/>
                    <a:pt x="184" y="405"/>
                  </a:cubicBezTo>
                  <a:cubicBezTo>
                    <a:pt x="201" y="409"/>
                    <a:pt x="219" y="411"/>
                    <a:pt x="236" y="410"/>
                  </a:cubicBezTo>
                  <a:cubicBezTo>
                    <a:pt x="239" y="454"/>
                    <a:pt x="239" y="454"/>
                    <a:pt x="239" y="454"/>
                  </a:cubicBezTo>
                  <a:cubicBezTo>
                    <a:pt x="235" y="454"/>
                    <a:pt x="231" y="454"/>
                    <a:pt x="227" y="454"/>
                  </a:cubicBezTo>
                  <a:close/>
                  <a:moveTo>
                    <a:pt x="259" y="452"/>
                  </a:moveTo>
                  <a:cubicBezTo>
                    <a:pt x="253" y="408"/>
                    <a:pt x="253" y="408"/>
                    <a:pt x="253" y="408"/>
                  </a:cubicBezTo>
                  <a:cubicBezTo>
                    <a:pt x="270" y="406"/>
                    <a:pt x="287" y="401"/>
                    <a:pt x="303" y="394"/>
                  </a:cubicBezTo>
                  <a:cubicBezTo>
                    <a:pt x="322" y="433"/>
                    <a:pt x="322" y="433"/>
                    <a:pt x="322" y="433"/>
                  </a:cubicBezTo>
                  <a:cubicBezTo>
                    <a:pt x="302" y="443"/>
                    <a:pt x="280" y="449"/>
                    <a:pt x="259" y="452"/>
                  </a:cubicBezTo>
                  <a:close/>
                  <a:moveTo>
                    <a:pt x="154" y="442"/>
                  </a:moveTo>
                  <a:cubicBezTo>
                    <a:pt x="133" y="435"/>
                    <a:pt x="114" y="425"/>
                    <a:pt x="96" y="413"/>
                  </a:cubicBezTo>
                  <a:cubicBezTo>
                    <a:pt x="121" y="377"/>
                    <a:pt x="121" y="377"/>
                    <a:pt x="121" y="377"/>
                  </a:cubicBezTo>
                  <a:cubicBezTo>
                    <a:pt x="136" y="387"/>
                    <a:pt x="151" y="395"/>
                    <a:pt x="168" y="401"/>
                  </a:cubicBezTo>
                  <a:lnTo>
                    <a:pt x="154" y="442"/>
                  </a:lnTo>
                  <a:close/>
                  <a:moveTo>
                    <a:pt x="340" y="424"/>
                  </a:moveTo>
                  <a:cubicBezTo>
                    <a:pt x="318" y="386"/>
                    <a:pt x="318" y="386"/>
                    <a:pt x="318" y="386"/>
                  </a:cubicBezTo>
                  <a:cubicBezTo>
                    <a:pt x="333" y="377"/>
                    <a:pt x="347" y="366"/>
                    <a:pt x="359" y="353"/>
                  </a:cubicBezTo>
                  <a:cubicBezTo>
                    <a:pt x="391" y="384"/>
                    <a:pt x="391" y="384"/>
                    <a:pt x="391" y="384"/>
                  </a:cubicBezTo>
                  <a:cubicBezTo>
                    <a:pt x="376" y="400"/>
                    <a:pt x="359" y="413"/>
                    <a:pt x="340" y="424"/>
                  </a:cubicBezTo>
                  <a:close/>
                  <a:moveTo>
                    <a:pt x="80" y="400"/>
                  </a:moveTo>
                  <a:cubicBezTo>
                    <a:pt x="63" y="386"/>
                    <a:pt x="48" y="369"/>
                    <a:pt x="36" y="351"/>
                  </a:cubicBezTo>
                  <a:cubicBezTo>
                    <a:pt x="73" y="327"/>
                    <a:pt x="73" y="327"/>
                    <a:pt x="73" y="327"/>
                  </a:cubicBezTo>
                  <a:cubicBezTo>
                    <a:pt x="83" y="342"/>
                    <a:pt x="95" y="355"/>
                    <a:pt x="108" y="367"/>
                  </a:cubicBezTo>
                  <a:lnTo>
                    <a:pt x="80" y="400"/>
                  </a:lnTo>
                  <a:close/>
                  <a:moveTo>
                    <a:pt x="404" y="368"/>
                  </a:moveTo>
                  <a:cubicBezTo>
                    <a:pt x="370" y="341"/>
                    <a:pt x="370" y="341"/>
                    <a:pt x="370" y="341"/>
                  </a:cubicBezTo>
                  <a:cubicBezTo>
                    <a:pt x="381" y="327"/>
                    <a:pt x="390" y="312"/>
                    <a:pt x="396" y="295"/>
                  </a:cubicBezTo>
                  <a:cubicBezTo>
                    <a:pt x="437" y="312"/>
                    <a:pt x="437" y="312"/>
                    <a:pt x="437" y="312"/>
                  </a:cubicBezTo>
                  <a:cubicBezTo>
                    <a:pt x="429" y="332"/>
                    <a:pt x="418" y="351"/>
                    <a:pt x="404" y="368"/>
                  </a:cubicBezTo>
                  <a:close/>
                  <a:moveTo>
                    <a:pt x="26" y="334"/>
                  </a:moveTo>
                  <a:cubicBezTo>
                    <a:pt x="16" y="314"/>
                    <a:pt x="9" y="293"/>
                    <a:pt x="4" y="272"/>
                  </a:cubicBezTo>
                  <a:cubicBezTo>
                    <a:pt x="47" y="263"/>
                    <a:pt x="47" y="263"/>
                    <a:pt x="47" y="263"/>
                  </a:cubicBezTo>
                  <a:cubicBezTo>
                    <a:pt x="51" y="281"/>
                    <a:pt x="57" y="297"/>
                    <a:pt x="65" y="313"/>
                  </a:cubicBezTo>
                  <a:lnTo>
                    <a:pt x="26" y="334"/>
                  </a:lnTo>
                  <a:close/>
                  <a:moveTo>
                    <a:pt x="444" y="293"/>
                  </a:moveTo>
                  <a:cubicBezTo>
                    <a:pt x="402" y="280"/>
                    <a:pt x="402" y="280"/>
                    <a:pt x="402" y="280"/>
                  </a:cubicBezTo>
                  <a:cubicBezTo>
                    <a:pt x="407" y="263"/>
                    <a:pt x="409" y="246"/>
                    <a:pt x="409" y="228"/>
                  </a:cubicBezTo>
                  <a:cubicBezTo>
                    <a:pt x="409" y="215"/>
                    <a:pt x="408" y="202"/>
                    <a:pt x="405" y="189"/>
                  </a:cubicBezTo>
                  <a:cubicBezTo>
                    <a:pt x="448" y="180"/>
                    <a:pt x="448" y="180"/>
                    <a:pt x="448" y="180"/>
                  </a:cubicBezTo>
                  <a:cubicBezTo>
                    <a:pt x="452" y="195"/>
                    <a:pt x="453" y="212"/>
                    <a:pt x="453" y="228"/>
                  </a:cubicBezTo>
                  <a:cubicBezTo>
                    <a:pt x="453" y="250"/>
                    <a:pt x="450" y="272"/>
                    <a:pt x="444" y="293"/>
                  </a:cubicBezTo>
                  <a:close/>
                  <a:moveTo>
                    <a:pt x="1" y="252"/>
                  </a:moveTo>
                  <a:cubicBezTo>
                    <a:pt x="0" y="244"/>
                    <a:pt x="0" y="236"/>
                    <a:pt x="0" y="228"/>
                  </a:cubicBezTo>
                  <a:cubicBezTo>
                    <a:pt x="0" y="214"/>
                    <a:pt x="1" y="200"/>
                    <a:pt x="4" y="186"/>
                  </a:cubicBezTo>
                  <a:cubicBezTo>
                    <a:pt x="47" y="194"/>
                    <a:pt x="47" y="194"/>
                    <a:pt x="47" y="194"/>
                  </a:cubicBezTo>
                  <a:cubicBezTo>
                    <a:pt x="45" y="205"/>
                    <a:pt x="44" y="216"/>
                    <a:pt x="44" y="228"/>
                  </a:cubicBezTo>
                  <a:cubicBezTo>
                    <a:pt x="44" y="234"/>
                    <a:pt x="44" y="241"/>
                    <a:pt x="45" y="247"/>
                  </a:cubicBezTo>
                  <a:lnTo>
                    <a:pt x="1" y="252"/>
                  </a:lnTo>
                  <a:close/>
                  <a:moveTo>
                    <a:pt x="51" y="178"/>
                  </a:moveTo>
                  <a:cubicBezTo>
                    <a:pt x="8" y="167"/>
                    <a:pt x="8" y="167"/>
                    <a:pt x="8" y="167"/>
                  </a:cubicBezTo>
                  <a:cubicBezTo>
                    <a:pt x="14" y="145"/>
                    <a:pt x="23" y="125"/>
                    <a:pt x="35" y="107"/>
                  </a:cubicBezTo>
                  <a:cubicBezTo>
                    <a:pt x="72" y="130"/>
                    <a:pt x="72" y="130"/>
                    <a:pt x="72" y="130"/>
                  </a:cubicBezTo>
                  <a:cubicBezTo>
                    <a:pt x="63" y="145"/>
                    <a:pt x="56" y="161"/>
                    <a:pt x="51" y="178"/>
                  </a:cubicBezTo>
                  <a:close/>
                  <a:moveTo>
                    <a:pt x="401" y="173"/>
                  </a:moveTo>
                  <a:cubicBezTo>
                    <a:pt x="396" y="157"/>
                    <a:pt x="388" y="140"/>
                    <a:pt x="378" y="126"/>
                  </a:cubicBezTo>
                  <a:cubicBezTo>
                    <a:pt x="415" y="101"/>
                    <a:pt x="415" y="101"/>
                    <a:pt x="415" y="101"/>
                  </a:cubicBezTo>
                  <a:cubicBezTo>
                    <a:pt x="427" y="119"/>
                    <a:pt x="437" y="139"/>
                    <a:pt x="443" y="160"/>
                  </a:cubicBezTo>
                  <a:lnTo>
                    <a:pt x="401" y="173"/>
                  </a:lnTo>
                  <a:close/>
                  <a:moveTo>
                    <a:pt x="82" y="117"/>
                  </a:moveTo>
                  <a:cubicBezTo>
                    <a:pt x="47" y="90"/>
                    <a:pt x="47" y="90"/>
                    <a:pt x="47" y="90"/>
                  </a:cubicBezTo>
                  <a:cubicBezTo>
                    <a:pt x="60" y="73"/>
                    <a:pt x="76" y="57"/>
                    <a:pt x="94" y="44"/>
                  </a:cubicBezTo>
                  <a:cubicBezTo>
                    <a:pt x="119" y="80"/>
                    <a:pt x="119" y="80"/>
                    <a:pt x="119" y="80"/>
                  </a:cubicBezTo>
                  <a:cubicBezTo>
                    <a:pt x="105" y="90"/>
                    <a:pt x="92" y="103"/>
                    <a:pt x="82" y="117"/>
                  </a:cubicBezTo>
                  <a:close/>
                  <a:moveTo>
                    <a:pt x="369" y="113"/>
                  </a:moveTo>
                  <a:cubicBezTo>
                    <a:pt x="357" y="99"/>
                    <a:pt x="344" y="87"/>
                    <a:pt x="330" y="77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73" y="53"/>
                    <a:pt x="389" y="68"/>
                    <a:pt x="403" y="85"/>
                  </a:cubicBezTo>
                  <a:lnTo>
                    <a:pt x="369" y="113"/>
                  </a:lnTo>
                  <a:close/>
                  <a:moveTo>
                    <a:pt x="133" y="71"/>
                  </a:moveTo>
                  <a:cubicBezTo>
                    <a:pt x="110" y="33"/>
                    <a:pt x="110" y="33"/>
                    <a:pt x="110" y="33"/>
                  </a:cubicBezTo>
                  <a:cubicBezTo>
                    <a:pt x="129" y="22"/>
                    <a:pt x="150" y="13"/>
                    <a:pt x="171" y="8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65" y="55"/>
                    <a:pt x="148" y="62"/>
                    <a:pt x="133" y="71"/>
                  </a:cubicBezTo>
                  <a:close/>
                  <a:moveTo>
                    <a:pt x="316" y="68"/>
                  </a:moveTo>
                  <a:cubicBezTo>
                    <a:pt x="300" y="60"/>
                    <a:pt x="284" y="53"/>
                    <a:pt x="266" y="49"/>
                  </a:cubicBezTo>
                  <a:cubicBezTo>
                    <a:pt x="276" y="6"/>
                    <a:pt x="276" y="6"/>
                    <a:pt x="276" y="6"/>
                  </a:cubicBezTo>
                  <a:cubicBezTo>
                    <a:pt x="297" y="11"/>
                    <a:pt x="318" y="19"/>
                    <a:pt x="337" y="30"/>
                  </a:cubicBezTo>
                  <a:lnTo>
                    <a:pt x="316" y="68"/>
                  </a:lnTo>
                  <a:close/>
                  <a:moveTo>
                    <a:pt x="198" y="47"/>
                  </a:moveTo>
                  <a:cubicBezTo>
                    <a:pt x="191" y="4"/>
                    <a:pt x="191" y="4"/>
                    <a:pt x="191" y="4"/>
                  </a:cubicBezTo>
                  <a:cubicBezTo>
                    <a:pt x="212" y="0"/>
                    <a:pt x="235" y="0"/>
                    <a:pt x="256" y="3"/>
                  </a:cubicBezTo>
                  <a:cubicBezTo>
                    <a:pt x="251" y="47"/>
                    <a:pt x="251" y="47"/>
                    <a:pt x="251" y="47"/>
                  </a:cubicBezTo>
                  <a:cubicBezTo>
                    <a:pt x="233" y="44"/>
                    <a:pt x="215" y="45"/>
                    <a:pt x="198" y="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p33"/>
            <p:cNvSpPr/>
            <p:nvPr/>
          </p:nvSpPr>
          <p:spPr>
            <a:xfrm>
              <a:off x="9324975" y="5911850"/>
              <a:ext cx="868362" cy="868362"/>
            </a:xfrm>
            <a:custGeom>
              <a:avLst/>
              <a:gdLst/>
              <a:ahLst/>
              <a:cxnLst/>
              <a:rect l="l" t="t" r="r" b="b"/>
              <a:pathLst>
                <a:path w="515" h="515" extrusionOk="0">
                  <a:moveTo>
                    <a:pt x="255" y="515"/>
                  </a:moveTo>
                  <a:cubicBezTo>
                    <a:pt x="248" y="515"/>
                    <a:pt x="241" y="515"/>
                    <a:pt x="234" y="514"/>
                  </a:cubicBezTo>
                  <a:cubicBezTo>
                    <a:pt x="234" y="509"/>
                    <a:pt x="234" y="509"/>
                    <a:pt x="234" y="509"/>
                  </a:cubicBezTo>
                  <a:cubicBezTo>
                    <a:pt x="241" y="510"/>
                    <a:pt x="248" y="510"/>
                    <a:pt x="255" y="510"/>
                  </a:cubicBezTo>
                  <a:lnTo>
                    <a:pt x="255" y="515"/>
                  </a:lnTo>
                  <a:close/>
                  <a:moveTo>
                    <a:pt x="265" y="515"/>
                  </a:moveTo>
                  <a:cubicBezTo>
                    <a:pt x="265" y="510"/>
                    <a:pt x="265" y="510"/>
                    <a:pt x="265" y="510"/>
                  </a:cubicBezTo>
                  <a:cubicBezTo>
                    <a:pt x="272" y="510"/>
                    <a:pt x="279" y="509"/>
                    <a:pt x="285" y="509"/>
                  </a:cubicBezTo>
                  <a:cubicBezTo>
                    <a:pt x="286" y="514"/>
                    <a:pt x="286" y="514"/>
                    <a:pt x="286" y="514"/>
                  </a:cubicBezTo>
                  <a:cubicBezTo>
                    <a:pt x="279" y="515"/>
                    <a:pt x="272" y="515"/>
                    <a:pt x="265" y="515"/>
                  </a:cubicBezTo>
                  <a:close/>
                  <a:moveTo>
                    <a:pt x="223" y="513"/>
                  </a:moveTo>
                  <a:cubicBezTo>
                    <a:pt x="217" y="512"/>
                    <a:pt x="210" y="511"/>
                    <a:pt x="203" y="510"/>
                  </a:cubicBezTo>
                  <a:cubicBezTo>
                    <a:pt x="204" y="504"/>
                    <a:pt x="204" y="504"/>
                    <a:pt x="204" y="504"/>
                  </a:cubicBezTo>
                  <a:cubicBezTo>
                    <a:pt x="211" y="506"/>
                    <a:pt x="217" y="507"/>
                    <a:pt x="224" y="508"/>
                  </a:cubicBezTo>
                  <a:lnTo>
                    <a:pt x="223" y="513"/>
                  </a:lnTo>
                  <a:close/>
                  <a:moveTo>
                    <a:pt x="296" y="512"/>
                  </a:moveTo>
                  <a:cubicBezTo>
                    <a:pt x="296" y="507"/>
                    <a:pt x="296" y="507"/>
                    <a:pt x="296" y="507"/>
                  </a:cubicBezTo>
                  <a:cubicBezTo>
                    <a:pt x="302" y="506"/>
                    <a:pt x="309" y="505"/>
                    <a:pt x="316" y="503"/>
                  </a:cubicBezTo>
                  <a:cubicBezTo>
                    <a:pt x="317" y="509"/>
                    <a:pt x="317" y="509"/>
                    <a:pt x="317" y="509"/>
                  </a:cubicBezTo>
                  <a:cubicBezTo>
                    <a:pt x="310" y="510"/>
                    <a:pt x="303" y="511"/>
                    <a:pt x="296" y="512"/>
                  </a:cubicBezTo>
                  <a:close/>
                  <a:moveTo>
                    <a:pt x="193" y="507"/>
                  </a:moveTo>
                  <a:cubicBezTo>
                    <a:pt x="186" y="505"/>
                    <a:pt x="179" y="503"/>
                    <a:pt x="173" y="501"/>
                  </a:cubicBezTo>
                  <a:cubicBezTo>
                    <a:pt x="174" y="496"/>
                    <a:pt x="174" y="496"/>
                    <a:pt x="174" y="496"/>
                  </a:cubicBezTo>
                  <a:cubicBezTo>
                    <a:pt x="181" y="498"/>
                    <a:pt x="187" y="500"/>
                    <a:pt x="194" y="502"/>
                  </a:cubicBezTo>
                  <a:lnTo>
                    <a:pt x="193" y="507"/>
                  </a:lnTo>
                  <a:close/>
                  <a:moveTo>
                    <a:pt x="327" y="506"/>
                  </a:moveTo>
                  <a:cubicBezTo>
                    <a:pt x="326" y="501"/>
                    <a:pt x="326" y="501"/>
                    <a:pt x="326" y="501"/>
                  </a:cubicBezTo>
                  <a:cubicBezTo>
                    <a:pt x="332" y="499"/>
                    <a:pt x="339" y="497"/>
                    <a:pt x="345" y="495"/>
                  </a:cubicBezTo>
                  <a:cubicBezTo>
                    <a:pt x="347" y="499"/>
                    <a:pt x="347" y="499"/>
                    <a:pt x="347" y="499"/>
                  </a:cubicBezTo>
                  <a:cubicBezTo>
                    <a:pt x="340" y="502"/>
                    <a:pt x="334" y="504"/>
                    <a:pt x="327" y="506"/>
                  </a:cubicBezTo>
                  <a:close/>
                  <a:moveTo>
                    <a:pt x="163" y="497"/>
                  </a:moveTo>
                  <a:cubicBezTo>
                    <a:pt x="156" y="495"/>
                    <a:pt x="150" y="492"/>
                    <a:pt x="144" y="489"/>
                  </a:cubicBezTo>
                  <a:cubicBezTo>
                    <a:pt x="146" y="484"/>
                    <a:pt x="146" y="484"/>
                    <a:pt x="146" y="484"/>
                  </a:cubicBezTo>
                  <a:cubicBezTo>
                    <a:pt x="152" y="487"/>
                    <a:pt x="158" y="490"/>
                    <a:pt x="165" y="493"/>
                  </a:cubicBezTo>
                  <a:lnTo>
                    <a:pt x="163" y="497"/>
                  </a:lnTo>
                  <a:close/>
                  <a:moveTo>
                    <a:pt x="357" y="496"/>
                  </a:moveTo>
                  <a:cubicBezTo>
                    <a:pt x="355" y="491"/>
                    <a:pt x="355" y="491"/>
                    <a:pt x="355" y="491"/>
                  </a:cubicBezTo>
                  <a:cubicBezTo>
                    <a:pt x="361" y="488"/>
                    <a:pt x="367" y="485"/>
                    <a:pt x="373" y="482"/>
                  </a:cubicBezTo>
                  <a:cubicBezTo>
                    <a:pt x="376" y="487"/>
                    <a:pt x="376" y="487"/>
                    <a:pt x="376" y="487"/>
                  </a:cubicBezTo>
                  <a:cubicBezTo>
                    <a:pt x="369" y="490"/>
                    <a:pt x="363" y="493"/>
                    <a:pt x="357" y="496"/>
                  </a:cubicBezTo>
                  <a:close/>
                  <a:moveTo>
                    <a:pt x="134" y="484"/>
                  </a:moveTo>
                  <a:cubicBezTo>
                    <a:pt x="128" y="481"/>
                    <a:pt x="122" y="477"/>
                    <a:pt x="116" y="473"/>
                  </a:cubicBezTo>
                  <a:cubicBezTo>
                    <a:pt x="119" y="469"/>
                    <a:pt x="119" y="469"/>
                    <a:pt x="119" y="469"/>
                  </a:cubicBezTo>
                  <a:cubicBezTo>
                    <a:pt x="125" y="473"/>
                    <a:pt x="131" y="476"/>
                    <a:pt x="137" y="479"/>
                  </a:cubicBezTo>
                  <a:lnTo>
                    <a:pt x="134" y="484"/>
                  </a:lnTo>
                  <a:close/>
                  <a:moveTo>
                    <a:pt x="385" y="482"/>
                  </a:moveTo>
                  <a:cubicBezTo>
                    <a:pt x="382" y="477"/>
                    <a:pt x="382" y="477"/>
                    <a:pt x="382" y="477"/>
                  </a:cubicBezTo>
                  <a:cubicBezTo>
                    <a:pt x="388" y="474"/>
                    <a:pt x="394" y="470"/>
                    <a:pt x="400" y="467"/>
                  </a:cubicBezTo>
                  <a:cubicBezTo>
                    <a:pt x="402" y="471"/>
                    <a:pt x="402" y="471"/>
                    <a:pt x="402" y="471"/>
                  </a:cubicBezTo>
                  <a:cubicBezTo>
                    <a:pt x="397" y="475"/>
                    <a:pt x="391" y="478"/>
                    <a:pt x="385" y="482"/>
                  </a:cubicBezTo>
                  <a:close/>
                  <a:moveTo>
                    <a:pt x="108" y="467"/>
                  </a:moveTo>
                  <a:cubicBezTo>
                    <a:pt x="102" y="463"/>
                    <a:pt x="97" y="459"/>
                    <a:pt x="91" y="454"/>
                  </a:cubicBezTo>
                  <a:cubicBezTo>
                    <a:pt x="95" y="451"/>
                    <a:pt x="95" y="451"/>
                    <a:pt x="95" y="451"/>
                  </a:cubicBezTo>
                  <a:cubicBezTo>
                    <a:pt x="100" y="455"/>
                    <a:pt x="105" y="459"/>
                    <a:pt x="111" y="463"/>
                  </a:cubicBezTo>
                  <a:lnTo>
                    <a:pt x="108" y="467"/>
                  </a:lnTo>
                  <a:close/>
                  <a:moveTo>
                    <a:pt x="411" y="465"/>
                  </a:moveTo>
                  <a:cubicBezTo>
                    <a:pt x="408" y="461"/>
                    <a:pt x="408" y="461"/>
                    <a:pt x="408" y="461"/>
                  </a:cubicBezTo>
                  <a:cubicBezTo>
                    <a:pt x="413" y="457"/>
                    <a:pt x="419" y="452"/>
                    <a:pt x="424" y="448"/>
                  </a:cubicBezTo>
                  <a:cubicBezTo>
                    <a:pt x="427" y="452"/>
                    <a:pt x="427" y="452"/>
                    <a:pt x="427" y="452"/>
                  </a:cubicBezTo>
                  <a:cubicBezTo>
                    <a:pt x="422" y="456"/>
                    <a:pt x="417" y="461"/>
                    <a:pt x="411" y="465"/>
                  </a:cubicBezTo>
                  <a:close/>
                  <a:moveTo>
                    <a:pt x="83" y="448"/>
                  </a:moveTo>
                  <a:cubicBezTo>
                    <a:pt x="78" y="443"/>
                    <a:pt x="73" y="438"/>
                    <a:pt x="69" y="433"/>
                  </a:cubicBezTo>
                  <a:cubicBezTo>
                    <a:pt x="72" y="429"/>
                    <a:pt x="72" y="429"/>
                    <a:pt x="72" y="429"/>
                  </a:cubicBezTo>
                  <a:cubicBezTo>
                    <a:pt x="77" y="434"/>
                    <a:pt x="82" y="439"/>
                    <a:pt x="87" y="444"/>
                  </a:cubicBezTo>
                  <a:lnTo>
                    <a:pt x="83" y="448"/>
                  </a:lnTo>
                  <a:close/>
                  <a:moveTo>
                    <a:pt x="435" y="445"/>
                  </a:moveTo>
                  <a:cubicBezTo>
                    <a:pt x="431" y="441"/>
                    <a:pt x="431" y="441"/>
                    <a:pt x="431" y="441"/>
                  </a:cubicBezTo>
                  <a:cubicBezTo>
                    <a:pt x="436" y="436"/>
                    <a:pt x="441" y="431"/>
                    <a:pt x="446" y="426"/>
                  </a:cubicBezTo>
                  <a:cubicBezTo>
                    <a:pt x="450" y="430"/>
                    <a:pt x="450" y="430"/>
                    <a:pt x="450" y="430"/>
                  </a:cubicBezTo>
                  <a:cubicBezTo>
                    <a:pt x="445" y="435"/>
                    <a:pt x="440" y="440"/>
                    <a:pt x="435" y="445"/>
                  </a:cubicBezTo>
                  <a:close/>
                  <a:moveTo>
                    <a:pt x="62" y="425"/>
                  </a:moveTo>
                  <a:cubicBezTo>
                    <a:pt x="57" y="420"/>
                    <a:pt x="53" y="414"/>
                    <a:pt x="49" y="409"/>
                  </a:cubicBezTo>
                  <a:cubicBezTo>
                    <a:pt x="53" y="406"/>
                    <a:pt x="53" y="406"/>
                    <a:pt x="53" y="406"/>
                  </a:cubicBezTo>
                  <a:cubicBezTo>
                    <a:pt x="57" y="411"/>
                    <a:pt x="61" y="416"/>
                    <a:pt x="66" y="422"/>
                  </a:cubicBezTo>
                  <a:lnTo>
                    <a:pt x="62" y="425"/>
                  </a:lnTo>
                  <a:close/>
                  <a:moveTo>
                    <a:pt x="456" y="422"/>
                  </a:moveTo>
                  <a:cubicBezTo>
                    <a:pt x="452" y="418"/>
                    <a:pt x="452" y="418"/>
                    <a:pt x="452" y="418"/>
                  </a:cubicBezTo>
                  <a:cubicBezTo>
                    <a:pt x="457" y="413"/>
                    <a:pt x="461" y="408"/>
                    <a:pt x="465" y="402"/>
                  </a:cubicBezTo>
                  <a:cubicBezTo>
                    <a:pt x="469" y="405"/>
                    <a:pt x="469" y="405"/>
                    <a:pt x="469" y="405"/>
                  </a:cubicBezTo>
                  <a:cubicBezTo>
                    <a:pt x="465" y="411"/>
                    <a:pt x="461" y="416"/>
                    <a:pt x="456" y="422"/>
                  </a:cubicBezTo>
                  <a:close/>
                  <a:moveTo>
                    <a:pt x="43" y="400"/>
                  </a:moveTo>
                  <a:cubicBezTo>
                    <a:pt x="39" y="394"/>
                    <a:pt x="35" y="388"/>
                    <a:pt x="32" y="382"/>
                  </a:cubicBezTo>
                  <a:cubicBezTo>
                    <a:pt x="37" y="380"/>
                    <a:pt x="37" y="380"/>
                    <a:pt x="37" y="380"/>
                  </a:cubicBezTo>
                  <a:cubicBezTo>
                    <a:pt x="40" y="386"/>
                    <a:pt x="43" y="391"/>
                    <a:pt x="47" y="397"/>
                  </a:cubicBezTo>
                  <a:lnTo>
                    <a:pt x="43" y="400"/>
                  </a:lnTo>
                  <a:close/>
                  <a:moveTo>
                    <a:pt x="475" y="396"/>
                  </a:moveTo>
                  <a:cubicBezTo>
                    <a:pt x="471" y="394"/>
                    <a:pt x="471" y="394"/>
                    <a:pt x="471" y="394"/>
                  </a:cubicBezTo>
                  <a:cubicBezTo>
                    <a:pt x="474" y="388"/>
                    <a:pt x="478" y="382"/>
                    <a:pt x="481" y="376"/>
                  </a:cubicBezTo>
                  <a:cubicBezTo>
                    <a:pt x="485" y="378"/>
                    <a:pt x="485" y="378"/>
                    <a:pt x="485" y="378"/>
                  </a:cubicBezTo>
                  <a:cubicBezTo>
                    <a:pt x="482" y="384"/>
                    <a:pt x="479" y="391"/>
                    <a:pt x="475" y="396"/>
                  </a:cubicBezTo>
                  <a:close/>
                  <a:moveTo>
                    <a:pt x="27" y="373"/>
                  </a:moveTo>
                  <a:cubicBezTo>
                    <a:pt x="24" y="367"/>
                    <a:pt x="21" y="360"/>
                    <a:pt x="19" y="354"/>
                  </a:cubicBezTo>
                  <a:cubicBezTo>
                    <a:pt x="23" y="352"/>
                    <a:pt x="23" y="352"/>
                    <a:pt x="23" y="352"/>
                  </a:cubicBezTo>
                  <a:cubicBezTo>
                    <a:pt x="26" y="358"/>
                    <a:pt x="29" y="365"/>
                    <a:pt x="32" y="371"/>
                  </a:cubicBezTo>
                  <a:lnTo>
                    <a:pt x="27" y="373"/>
                  </a:lnTo>
                  <a:close/>
                  <a:moveTo>
                    <a:pt x="490" y="369"/>
                  </a:moveTo>
                  <a:cubicBezTo>
                    <a:pt x="485" y="367"/>
                    <a:pt x="485" y="367"/>
                    <a:pt x="485" y="367"/>
                  </a:cubicBezTo>
                  <a:cubicBezTo>
                    <a:pt x="488" y="361"/>
                    <a:pt x="491" y="354"/>
                    <a:pt x="494" y="348"/>
                  </a:cubicBezTo>
                  <a:cubicBezTo>
                    <a:pt x="498" y="350"/>
                    <a:pt x="498" y="350"/>
                    <a:pt x="498" y="350"/>
                  </a:cubicBezTo>
                  <a:cubicBezTo>
                    <a:pt x="496" y="356"/>
                    <a:pt x="493" y="363"/>
                    <a:pt x="490" y="369"/>
                  </a:cubicBezTo>
                  <a:close/>
                  <a:moveTo>
                    <a:pt x="15" y="344"/>
                  </a:moveTo>
                  <a:cubicBezTo>
                    <a:pt x="12" y="338"/>
                    <a:pt x="10" y="331"/>
                    <a:pt x="9" y="324"/>
                  </a:cubicBezTo>
                  <a:cubicBezTo>
                    <a:pt x="14" y="323"/>
                    <a:pt x="14" y="323"/>
                    <a:pt x="14" y="323"/>
                  </a:cubicBezTo>
                  <a:cubicBezTo>
                    <a:pt x="15" y="329"/>
                    <a:pt x="17" y="336"/>
                    <a:pt x="20" y="342"/>
                  </a:cubicBezTo>
                  <a:lnTo>
                    <a:pt x="15" y="344"/>
                  </a:lnTo>
                  <a:close/>
                  <a:moveTo>
                    <a:pt x="502" y="340"/>
                  </a:moveTo>
                  <a:cubicBezTo>
                    <a:pt x="497" y="338"/>
                    <a:pt x="497" y="338"/>
                    <a:pt x="497" y="338"/>
                  </a:cubicBezTo>
                  <a:cubicBezTo>
                    <a:pt x="499" y="332"/>
                    <a:pt x="501" y="325"/>
                    <a:pt x="503" y="319"/>
                  </a:cubicBezTo>
                  <a:cubicBezTo>
                    <a:pt x="508" y="320"/>
                    <a:pt x="508" y="320"/>
                    <a:pt x="508" y="320"/>
                  </a:cubicBezTo>
                  <a:cubicBezTo>
                    <a:pt x="506" y="327"/>
                    <a:pt x="504" y="333"/>
                    <a:pt x="502" y="340"/>
                  </a:cubicBezTo>
                  <a:close/>
                  <a:moveTo>
                    <a:pt x="6" y="314"/>
                  </a:moveTo>
                  <a:cubicBezTo>
                    <a:pt x="5" y="307"/>
                    <a:pt x="3" y="300"/>
                    <a:pt x="2" y="293"/>
                  </a:cubicBezTo>
                  <a:cubicBezTo>
                    <a:pt x="8" y="293"/>
                    <a:pt x="8" y="293"/>
                    <a:pt x="8" y="293"/>
                  </a:cubicBezTo>
                  <a:cubicBezTo>
                    <a:pt x="9" y="299"/>
                    <a:pt x="10" y="306"/>
                    <a:pt x="11" y="313"/>
                  </a:cubicBezTo>
                  <a:lnTo>
                    <a:pt x="6" y="314"/>
                  </a:lnTo>
                  <a:close/>
                  <a:moveTo>
                    <a:pt x="510" y="310"/>
                  </a:moveTo>
                  <a:cubicBezTo>
                    <a:pt x="505" y="309"/>
                    <a:pt x="505" y="309"/>
                    <a:pt x="505" y="309"/>
                  </a:cubicBezTo>
                  <a:cubicBezTo>
                    <a:pt x="506" y="302"/>
                    <a:pt x="507" y="295"/>
                    <a:pt x="508" y="288"/>
                  </a:cubicBezTo>
                  <a:cubicBezTo>
                    <a:pt x="513" y="289"/>
                    <a:pt x="513" y="289"/>
                    <a:pt x="513" y="289"/>
                  </a:cubicBezTo>
                  <a:cubicBezTo>
                    <a:pt x="513" y="296"/>
                    <a:pt x="511" y="303"/>
                    <a:pt x="510" y="310"/>
                  </a:cubicBezTo>
                  <a:close/>
                  <a:moveTo>
                    <a:pt x="1" y="283"/>
                  </a:moveTo>
                  <a:cubicBezTo>
                    <a:pt x="1" y="276"/>
                    <a:pt x="0" y="269"/>
                    <a:pt x="0" y="262"/>
                  </a:cubicBezTo>
                  <a:cubicBezTo>
                    <a:pt x="5" y="262"/>
                    <a:pt x="5" y="262"/>
                    <a:pt x="5" y="262"/>
                  </a:cubicBezTo>
                  <a:cubicBezTo>
                    <a:pt x="5" y="269"/>
                    <a:pt x="6" y="276"/>
                    <a:pt x="6" y="283"/>
                  </a:cubicBezTo>
                  <a:lnTo>
                    <a:pt x="1" y="283"/>
                  </a:lnTo>
                  <a:close/>
                  <a:moveTo>
                    <a:pt x="515" y="279"/>
                  </a:moveTo>
                  <a:cubicBezTo>
                    <a:pt x="509" y="278"/>
                    <a:pt x="509" y="278"/>
                    <a:pt x="509" y="278"/>
                  </a:cubicBezTo>
                  <a:cubicBezTo>
                    <a:pt x="510" y="271"/>
                    <a:pt x="510" y="265"/>
                    <a:pt x="510" y="258"/>
                  </a:cubicBezTo>
                  <a:cubicBezTo>
                    <a:pt x="510" y="251"/>
                    <a:pt x="510" y="245"/>
                    <a:pt x="509" y="239"/>
                  </a:cubicBezTo>
                  <a:cubicBezTo>
                    <a:pt x="515" y="238"/>
                    <a:pt x="515" y="238"/>
                    <a:pt x="515" y="238"/>
                  </a:cubicBezTo>
                  <a:cubicBezTo>
                    <a:pt x="515" y="245"/>
                    <a:pt x="515" y="251"/>
                    <a:pt x="515" y="258"/>
                  </a:cubicBezTo>
                  <a:cubicBezTo>
                    <a:pt x="515" y="265"/>
                    <a:pt x="515" y="272"/>
                    <a:pt x="515" y="279"/>
                  </a:cubicBezTo>
                  <a:close/>
                  <a:moveTo>
                    <a:pt x="5" y="252"/>
                  </a:moveTo>
                  <a:cubicBezTo>
                    <a:pt x="0" y="252"/>
                    <a:pt x="0" y="252"/>
                    <a:pt x="0" y="252"/>
                  </a:cubicBezTo>
                  <a:cubicBezTo>
                    <a:pt x="0" y="245"/>
                    <a:pt x="1" y="238"/>
                    <a:pt x="1" y="231"/>
                  </a:cubicBezTo>
                  <a:cubicBezTo>
                    <a:pt x="7" y="231"/>
                    <a:pt x="7" y="231"/>
                    <a:pt x="7" y="231"/>
                  </a:cubicBezTo>
                  <a:cubicBezTo>
                    <a:pt x="6" y="238"/>
                    <a:pt x="5" y="245"/>
                    <a:pt x="5" y="252"/>
                  </a:cubicBezTo>
                  <a:close/>
                  <a:moveTo>
                    <a:pt x="508" y="229"/>
                  </a:moveTo>
                  <a:cubicBezTo>
                    <a:pt x="508" y="222"/>
                    <a:pt x="507" y="215"/>
                    <a:pt x="505" y="208"/>
                  </a:cubicBezTo>
                  <a:cubicBezTo>
                    <a:pt x="510" y="207"/>
                    <a:pt x="510" y="207"/>
                    <a:pt x="510" y="207"/>
                  </a:cubicBezTo>
                  <a:cubicBezTo>
                    <a:pt x="512" y="214"/>
                    <a:pt x="513" y="221"/>
                    <a:pt x="514" y="228"/>
                  </a:cubicBezTo>
                  <a:lnTo>
                    <a:pt x="508" y="229"/>
                  </a:lnTo>
                  <a:close/>
                  <a:moveTo>
                    <a:pt x="8" y="221"/>
                  </a:moveTo>
                  <a:cubicBezTo>
                    <a:pt x="3" y="220"/>
                    <a:pt x="3" y="220"/>
                    <a:pt x="3" y="220"/>
                  </a:cubicBezTo>
                  <a:cubicBezTo>
                    <a:pt x="4" y="214"/>
                    <a:pt x="5" y="207"/>
                    <a:pt x="6" y="200"/>
                  </a:cubicBezTo>
                  <a:cubicBezTo>
                    <a:pt x="12" y="201"/>
                    <a:pt x="12" y="201"/>
                    <a:pt x="12" y="201"/>
                  </a:cubicBezTo>
                  <a:cubicBezTo>
                    <a:pt x="10" y="208"/>
                    <a:pt x="9" y="214"/>
                    <a:pt x="8" y="221"/>
                  </a:cubicBezTo>
                  <a:close/>
                  <a:moveTo>
                    <a:pt x="503" y="198"/>
                  </a:moveTo>
                  <a:cubicBezTo>
                    <a:pt x="502" y="192"/>
                    <a:pt x="500" y="185"/>
                    <a:pt x="498" y="179"/>
                  </a:cubicBezTo>
                  <a:cubicBezTo>
                    <a:pt x="502" y="177"/>
                    <a:pt x="502" y="177"/>
                    <a:pt x="502" y="177"/>
                  </a:cubicBezTo>
                  <a:cubicBezTo>
                    <a:pt x="505" y="184"/>
                    <a:pt x="507" y="190"/>
                    <a:pt x="508" y="197"/>
                  </a:cubicBezTo>
                  <a:lnTo>
                    <a:pt x="503" y="198"/>
                  </a:lnTo>
                  <a:close/>
                  <a:moveTo>
                    <a:pt x="14" y="191"/>
                  </a:moveTo>
                  <a:cubicBezTo>
                    <a:pt x="9" y="190"/>
                    <a:pt x="9" y="190"/>
                    <a:pt x="9" y="190"/>
                  </a:cubicBezTo>
                  <a:cubicBezTo>
                    <a:pt x="11" y="183"/>
                    <a:pt x="13" y="176"/>
                    <a:pt x="15" y="170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18" y="178"/>
                    <a:pt x="16" y="185"/>
                    <a:pt x="14" y="191"/>
                  </a:cubicBezTo>
                  <a:close/>
                  <a:moveTo>
                    <a:pt x="494" y="169"/>
                  </a:moveTo>
                  <a:cubicBezTo>
                    <a:pt x="492" y="163"/>
                    <a:pt x="489" y="156"/>
                    <a:pt x="486" y="150"/>
                  </a:cubicBezTo>
                  <a:cubicBezTo>
                    <a:pt x="491" y="148"/>
                    <a:pt x="491" y="148"/>
                    <a:pt x="491" y="148"/>
                  </a:cubicBezTo>
                  <a:cubicBezTo>
                    <a:pt x="494" y="154"/>
                    <a:pt x="497" y="161"/>
                    <a:pt x="499" y="167"/>
                  </a:cubicBezTo>
                  <a:lnTo>
                    <a:pt x="494" y="169"/>
                  </a:lnTo>
                  <a:close/>
                  <a:moveTo>
                    <a:pt x="24" y="162"/>
                  </a:moveTo>
                  <a:cubicBezTo>
                    <a:pt x="19" y="160"/>
                    <a:pt x="19" y="160"/>
                    <a:pt x="19" y="160"/>
                  </a:cubicBezTo>
                  <a:cubicBezTo>
                    <a:pt x="22" y="154"/>
                    <a:pt x="25" y="147"/>
                    <a:pt x="28" y="141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29" y="149"/>
                    <a:pt x="26" y="156"/>
                    <a:pt x="24" y="162"/>
                  </a:cubicBezTo>
                  <a:close/>
                  <a:moveTo>
                    <a:pt x="482" y="141"/>
                  </a:moveTo>
                  <a:cubicBezTo>
                    <a:pt x="478" y="135"/>
                    <a:pt x="475" y="129"/>
                    <a:pt x="471" y="123"/>
                  </a:cubicBezTo>
                  <a:cubicBezTo>
                    <a:pt x="476" y="120"/>
                    <a:pt x="476" y="120"/>
                    <a:pt x="476" y="120"/>
                  </a:cubicBezTo>
                  <a:cubicBezTo>
                    <a:pt x="479" y="126"/>
                    <a:pt x="483" y="132"/>
                    <a:pt x="486" y="138"/>
                  </a:cubicBezTo>
                  <a:lnTo>
                    <a:pt x="482" y="141"/>
                  </a:lnTo>
                  <a:close/>
                  <a:moveTo>
                    <a:pt x="37" y="134"/>
                  </a:moveTo>
                  <a:cubicBezTo>
                    <a:pt x="33" y="132"/>
                    <a:pt x="33" y="132"/>
                    <a:pt x="33" y="132"/>
                  </a:cubicBezTo>
                  <a:cubicBezTo>
                    <a:pt x="36" y="126"/>
                    <a:pt x="40" y="120"/>
                    <a:pt x="44" y="114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4" y="123"/>
                    <a:pt x="41" y="128"/>
                    <a:pt x="37" y="134"/>
                  </a:cubicBezTo>
                  <a:close/>
                  <a:moveTo>
                    <a:pt x="466" y="115"/>
                  </a:moveTo>
                  <a:cubicBezTo>
                    <a:pt x="462" y="109"/>
                    <a:pt x="458" y="104"/>
                    <a:pt x="453" y="98"/>
                  </a:cubicBezTo>
                  <a:cubicBezTo>
                    <a:pt x="457" y="95"/>
                    <a:pt x="457" y="95"/>
                    <a:pt x="457" y="95"/>
                  </a:cubicBezTo>
                  <a:cubicBezTo>
                    <a:pt x="462" y="100"/>
                    <a:pt x="466" y="106"/>
                    <a:pt x="470" y="112"/>
                  </a:cubicBezTo>
                  <a:lnTo>
                    <a:pt x="466" y="115"/>
                  </a:lnTo>
                  <a:close/>
                  <a:moveTo>
                    <a:pt x="54" y="108"/>
                  </a:moveTo>
                  <a:cubicBezTo>
                    <a:pt x="50" y="105"/>
                    <a:pt x="50" y="105"/>
                    <a:pt x="50" y="105"/>
                  </a:cubicBezTo>
                  <a:cubicBezTo>
                    <a:pt x="54" y="100"/>
                    <a:pt x="58" y="94"/>
                    <a:pt x="63" y="89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62" y="98"/>
                    <a:pt x="58" y="103"/>
                    <a:pt x="54" y="108"/>
                  </a:cubicBezTo>
                  <a:close/>
                  <a:moveTo>
                    <a:pt x="447" y="90"/>
                  </a:moveTo>
                  <a:cubicBezTo>
                    <a:pt x="442" y="85"/>
                    <a:pt x="438" y="80"/>
                    <a:pt x="433" y="76"/>
                  </a:cubicBezTo>
                  <a:cubicBezTo>
                    <a:pt x="436" y="72"/>
                    <a:pt x="436" y="72"/>
                    <a:pt x="436" y="72"/>
                  </a:cubicBezTo>
                  <a:cubicBezTo>
                    <a:pt x="441" y="77"/>
                    <a:pt x="446" y="82"/>
                    <a:pt x="451" y="87"/>
                  </a:cubicBezTo>
                  <a:lnTo>
                    <a:pt x="447" y="90"/>
                  </a:lnTo>
                  <a:close/>
                  <a:moveTo>
                    <a:pt x="74" y="85"/>
                  </a:moveTo>
                  <a:cubicBezTo>
                    <a:pt x="70" y="81"/>
                    <a:pt x="70" y="81"/>
                    <a:pt x="70" y="81"/>
                  </a:cubicBezTo>
                  <a:cubicBezTo>
                    <a:pt x="75" y="76"/>
                    <a:pt x="80" y="71"/>
                    <a:pt x="85" y="67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3" y="75"/>
                    <a:pt x="78" y="80"/>
                    <a:pt x="74" y="85"/>
                  </a:cubicBezTo>
                  <a:close/>
                  <a:moveTo>
                    <a:pt x="425" y="69"/>
                  </a:moveTo>
                  <a:cubicBezTo>
                    <a:pt x="420" y="64"/>
                    <a:pt x="415" y="60"/>
                    <a:pt x="409" y="56"/>
                  </a:cubicBezTo>
                  <a:cubicBezTo>
                    <a:pt x="412" y="52"/>
                    <a:pt x="412" y="52"/>
                    <a:pt x="412" y="52"/>
                  </a:cubicBezTo>
                  <a:cubicBezTo>
                    <a:pt x="418" y="56"/>
                    <a:pt x="423" y="60"/>
                    <a:pt x="429" y="65"/>
                  </a:cubicBezTo>
                  <a:lnTo>
                    <a:pt x="425" y="69"/>
                  </a:lnTo>
                  <a:close/>
                  <a:moveTo>
                    <a:pt x="96" y="64"/>
                  </a:moveTo>
                  <a:cubicBezTo>
                    <a:pt x="93" y="60"/>
                    <a:pt x="93" y="60"/>
                    <a:pt x="93" y="60"/>
                  </a:cubicBezTo>
                  <a:cubicBezTo>
                    <a:pt x="98" y="55"/>
                    <a:pt x="104" y="51"/>
                    <a:pt x="109" y="47"/>
                  </a:cubicBezTo>
                  <a:cubicBezTo>
                    <a:pt x="112" y="51"/>
                    <a:pt x="112" y="51"/>
                    <a:pt x="112" y="51"/>
                  </a:cubicBezTo>
                  <a:cubicBezTo>
                    <a:pt x="107" y="55"/>
                    <a:pt x="101" y="59"/>
                    <a:pt x="96" y="64"/>
                  </a:cubicBezTo>
                  <a:close/>
                  <a:moveTo>
                    <a:pt x="401" y="50"/>
                  </a:moveTo>
                  <a:cubicBezTo>
                    <a:pt x="395" y="46"/>
                    <a:pt x="389" y="42"/>
                    <a:pt x="384" y="39"/>
                  </a:cubicBezTo>
                  <a:cubicBezTo>
                    <a:pt x="386" y="34"/>
                    <a:pt x="386" y="34"/>
                    <a:pt x="386" y="34"/>
                  </a:cubicBezTo>
                  <a:cubicBezTo>
                    <a:pt x="392" y="38"/>
                    <a:pt x="398" y="42"/>
                    <a:pt x="404" y="45"/>
                  </a:cubicBezTo>
                  <a:lnTo>
                    <a:pt x="401" y="50"/>
                  </a:lnTo>
                  <a:close/>
                  <a:moveTo>
                    <a:pt x="121" y="46"/>
                  </a:moveTo>
                  <a:cubicBezTo>
                    <a:pt x="118" y="41"/>
                    <a:pt x="118" y="41"/>
                    <a:pt x="118" y="41"/>
                  </a:cubicBezTo>
                  <a:cubicBezTo>
                    <a:pt x="124" y="37"/>
                    <a:pt x="130" y="34"/>
                    <a:pt x="136" y="31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2" y="38"/>
                    <a:pt x="126" y="42"/>
                    <a:pt x="121" y="46"/>
                  </a:cubicBezTo>
                  <a:close/>
                  <a:moveTo>
                    <a:pt x="375" y="34"/>
                  </a:moveTo>
                  <a:cubicBezTo>
                    <a:pt x="369" y="31"/>
                    <a:pt x="362" y="28"/>
                    <a:pt x="356" y="25"/>
                  </a:cubicBezTo>
                  <a:cubicBezTo>
                    <a:pt x="358" y="20"/>
                    <a:pt x="358" y="20"/>
                    <a:pt x="358" y="20"/>
                  </a:cubicBezTo>
                  <a:cubicBezTo>
                    <a:pt x="364" y="23"/>
                    <a:pt x="371" y="26"/>
                    <a:pt x="377" y="29"/>
                  </a:cubicBezTo>
                  <a:lnTo>
                    <a:pt x="375" y="34"/>
                  </a:lnTo>
                  <a:close/>
                  <a:moveTo>
                    <a:pt x="147" y="30"/>
                  </a:moveTo>
                  <a:cubicBezTo>
                    <a:pt x="145" y="26"/>
                    <a:pt x="145" y="26"/>
                    <a:pt x="145" y="26"/>
                  </a:cubicBezTo>
                  <a:cubicBezTo>
                    <a:pt x="151" y="23"/>
                    <a:pt x="158" y="20"/>
                    <a:pt x="164" y="17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0" y="25"/>
                    <a:pt x="153" y="28"/>
                    <a:pt x="147" y="30"/>
                  </a:cubicBezTo>
                  <a:close/>
                  <a:moveTo>
                    <a:pt x="347" y="21"/>
                  </a:moveTo>
                  <a:cubicBezTo>
                    <a:pt x="340" y="19"/>
                    <a:pt x="334" y="17"/>
                    <a:pt x="327" y="15"/>
                  </a:cubicBezTo>
                  <a:cubicBezTo>
                    <a:pt x="328" y="10"/>
                    <a:pt x="328" y="10"/>
                    <a:pt x="328" y="10"/>
                  </a:cubicBezTo>
                  <a:cubicBezTo>
                    <a:pt x="335" y="12"/>
                    <a:pt x="342" y="14"/>
                    <a:pt x="348" y="16"/>
                  </a:cubicBezTo>
                  <a:lnTo>
                    <a:pt x="347" y="21"/>
                  </a:lnTo>
                  <a:close/>
                  <a:moveTo>
                    <a:pt x="176" y="19"/>
                  </a:moveTo>
                  <a:cubicBezTo>
                    <a:pt x="174" y="14"/>
                    <a:pt x="174" y="14"/>
                    <a:pt x="174" y="14"/>
                  </a:cubicBezTo>
                  <a:cubicBezTo>
                    <a:pt x="181" y="12"/>
                    <a:pt x="187" y="10"/>
                    <a:pt x="194" y="8"/>
                  </a:cubicBezTo>
                  <a:cubicBezTo>
                    <a:pt x="195" y="13"/>
                    <a:pt x="195" y="13"/>
                    <a:pt x="195" y="13"/>
                  </a:cubicBezTo>
                  <a:cubicBezTo>
                    <a:pt x="189" y="15"/>
                    <a:pt x="182" y="17"/>
                    <a:pt x="176" y="19"/>
                  </a:cubicBezTo>
                  <a:close/>
                  <a:moveTo>
                    <a:pt x="317" y="12"/>
                  </a:moveTo>
                  <a:cubicBezTo>
                    <a:pt x="311" y="11"/>
                    <a:pt x="304" y="9"/>
                    <a:pt x="297" y="8"/>
                  </a:cubicBezTo>
                  <a:cubicBezTo>
                    <a:pt x="298" y="3"/>
                    <a:pt x="298" y="3"/>
                    <a:pt x="298" y="3"/>
                  </a:cubicBezTo>
                  <a:cubicBezTo>
                    <a:pt x="305" y="4"/>
                    <a:pt x="312" y="6"/>
                    <a:pt x="318" y="7"/>
                  </a:cubicBezTo>
                  <a:lnTo>
                    <a:pt x="317" y="12"/>
                  </a:lnTo>
                  <a:close/>
                  <a:moveTo>
                    <a:pt x="205" y="11"/>
                  </a:moveTo>
                  <a:cubicBezTo>
                    <a:pt x="204" y="6"/>
                    <a:pt x="204" y="6"/>
                    <a:pt x="204" y="6"/>
                  </a:cubicBezTo>
                  <a:cubicBezTo>
                    <a:pt x="211" y="4"/>
                    <a:pt x="218" y="3"/>
                    <a:pt x="225" y="2"/>
                  </a:cubicBezTo>
                  <a:cubicBezTo>
                    <a:pt x="226" y="7"/>
                    <a:pt x="226" y="7"/>
                    <a:pt x="226" y="7"/>
                  </a:cubicBezTo>
                  <a:cubicBezTo>
                    <a:pt x="219" y="8"/>
                    <a:pt x="212" y="9"/>
                    <a:pt x="205" y="11"/>
                  </a:cubicBezTo>
                  <a:close/>
                  <a:moveTo>
                    <a:pt x="287" y="7"/>
                  </a:moveTo>
                  <a:cubicBezTo>
                    <a:pt x="280" y="6"/>
                    <a:pt x="273" y="6"/>
                    <a:pt x="266" y="5"/>
                  </a:cubicBezTo>
                  <a:cubicBezTo>
                    <a:pt x="267" y="0"/>
                    <a:pt x="267" y="0"/>
                    <a:pt x="267" y="0"/>
                  </a:cubicBezTo>
                  <a:cubicBezTo>
                    <a:pt x="274" y="0"/>
                    <a:pt x="281" y="1"/>
                    <a:pt x="288" y="2"/>
                  </a:cubicBezTo>
                  <a:lnTo>
                    <a:pt x="287" y="7"/>
                  </a:lnTo>
                  <a:close/>
                  <a:moveTo>
                    <a:pt x="236" y="6"/>
                  </a:moveTo>
                  <a:cubicBezTo>
                    <a:pt x="235" y="1"/>
                    <a:pt x="235" y="1"/>
                    <a:pt x="235" y="1"/>
                  </a:cubicBezTo>
                  <a:cubicBezTo>
                    <a:pt x="242" y="0"/>
                    <a:pt x="249" y="0"/>
                    <a:pt x="256" y="0"/>
                  </a:cubicBezTo>
                  <a:cubicBezTo>
                    <a:pt x="256" y="5"/>
                    <a:pt x="256" y="5"/>
                    <a:pt x="256" y="5"/>
                  </a:cubicBezTo>
                  <a:cubicBezTo>
                    <a:pt x="249" y="5"/>
                    <a:pt x="243" y="6"/>
                    <a:pt x="236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33"/>
            <p:cNvSpPr/>
            <p:nvPr/>
          </p:nvSpPr>
          <p:spPr>
            <a:xfrm>
              <a:off x="9486900" y="6073775"/>
              <a:ext cx="546100" cy="546100"/>
            </a:xfrm>
            <a:custGeom>
              <a:avLst/>
              <a:gdLst/>
              <a:ahLst/>
              <a:cxnLst/>
              <a:rect l="l" t="t" r="r" b="b"/>
              <a:pathLst>
                <a:path w="324" h="324" extrusionOk="0">
                  <a:moveTo>
                    <a:pt x="162" y="324"/>
                  </a:moveTo>
                  <a:cubicBezTo>
                    <a:pt x="72" y="324"/>
                    <a:pt x="0" y="251"/>
                    <a:pt x="0" y="162"/>
                  </a:cubicBezTo>
                  <a:cubicBezTo>
                    <a:pt x="0" y="72"/>
                    <a:pt x="72" y="0"/>
                    <a:pt x="162" y="0"/>
                  </a:cubicBezTo>
                  <a:cubicBezTo>
                    <a:pt x="251" y="0"/>
                    <a:pt x="324" y="72"/>
                    <a:pt x="324" y="162"/>
                  </a:cubicBezTo>
                  <a:cubicBezTo>
                    <a:pt x="324" y="251"/>
                    <a:pt x="251" y="324"/>
                    <a:pt x="162" y="324"/>
                  </a:cubicBezTo>
                  <a:close/>
                  <a:moveTo>
                    <a:pt x="162" y="31"/>
                  </a:moveTo>
                  <a:cubicBezTo>
                    <a:pt x="90" y="31"/>
                    <a:pt x="31" y="90"/>
                    <a:pt x="31" y="162"/>
                  </a:cubicBezTo>
                  <a:cubicBezTo>
                    <a:pt x="31" y="234"/>
                    <a:pt x="90" y="292"/>
                    <a:pt x="162" y="292"/>
                  </a:cubicBezTo>
                  <a:cubicBezTo>
                    <a:pt x="234" y="292"/>
                    <a:pt x="292" y="234"/>
                    <a:pt x="292" y="162"/>
                  </a:cubicBezTo>
                  <a:cubicBezTo>
                    <a:pt x="292" y="90"/>
                    <a:pt x="234" y="31"/>
                    <a:pt x="162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33"/>
            <p:cNvSpPr/>
            <p:nvPr/>
          </p:nvSpPr>
          <p:spPr>
            <a:xfrm>
              <a:off x="9564688" y="6151563"/>
              <a:ext cx="390525" cy="390525"/>
            </a:xfrm>
            <a:custGeom>
              <a:avLst/>
              <a:gdLst/>
              <a:ahLst/>
              <a:cxnLst/>
              <a:rect l="l" t="t" r="r" b="b"/>
              <a:pathLst>
                <a:path w="231" h="232" extrusionOk="0">
                  <a:moveTo>
                    <a:pt x="116" y="232"/>
                  </a:moveTo>
                  <a:cubicBezTo>
                    <a:pt x="52" y="232"/>
                    <a:pt x="0" y="180"/>
                    <a:pt x="0" y="116"/>
                  </a:cubicBezTo>
                  <a:cubicBezTo>
                    <a:pt x="0" y="52"/>
                    <a:pt x="52" y="0"/>
                    <a:pt x="116" y="0"/>
                  </a:cubicBezTo>
                  <a:cubicBezTo>
                    <a:pt x="180" y="0"/>
                    <a:pt x="231" y="52"/>
                    <a:pt x="231" y="116"/>
                  </a:cubicBezTo>
                  <a:cubicBezTo>
                    <a:pt x="231" y="180"/>
                    <a:pt x="180" y="232"/>
                    <a:pt x="116" y="232"/>
                  </a:cubicBezTo>
                  <a:close/>
                  <a:moveTo>
                    <a:pt x="116" y="9"/>
                  </a:moveTo>
                  <a:cubicBezTo>
                    <a:pt x="57" y="9"/>
                    <a:pt x="9" y="57"/>
                    <a:pt x="9" y="116"/>
                  </a:cubicBezTo>
                  <a:cubicBezTo>
                    <a:pt x="9" y="175"/>
                    <a:pt x="57" y="223"/>
                    <a:pt x="116" y="223"/>
                  </a:cubicBezTo>
                  <a:cubicBezTo>
                    <a:pt x="175" y="223"/>
                    <a:pt x="223" y="175"/>
                    <a:pt x="223" y="116"/>
                  </a:cubicBezTo>
                  <a:cubicBezTo>
                    <a:pt x="223" y="57"/>
                    <a:pt x="175" y="9"/>
                    <a:pt x="116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Picture Placeholder 4" descr="A blackboard with writing on it&#10;&#10;Description automatically generated">
            <a:extLst>
              <a:ext uri="{FF2B5EF4-FFF2-40B4-BE49-F238E27FC236}">
                <a16:creationId xmlns:a16="http://schemas.microsoft.com/office/drawing/2014/main" id="{FFDAF035-1E0B-9684-617E-8F8F4AAEC14D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6713" r="16713"/>
          <a:stretch>
            <a:fillRect/>
          </a:stretch>
        </p:blipFill>
        <p:spPr/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2"/>
          <p:cNvSpPr txBox="1">
            <a:spLocks noGrp="1"/>
          </p:cNvSpPr>
          <p:nvPr>
            <p:ph type="title"/>
          </p:nvPr>
        </p:nvSpPr>
        <p:spPr>
          <a:xfrm>
            <a:off x="4396772" y="1951558"/>
            <a:ext cx="4265778" cy="23089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2"/>
                </a:solidFill>
                <a:latin typeface="Georgia" panose="02040502050405020303" pitchFamily="18" charset="0"/>
              </a:rPr>
              <a:t>Market Forecast and TAM</a:t>
            </a:r>
            <a:endParaRPr b="1">
              <a:solidFill>
                <a:schemeClr val="lt2"/>
              </a:solidFill>
              <a:latin typeface="Georgia" panose="02040502050405020303" pitchFamily="18" charset="0"/>
            </a:endParaRPr>
          </a:p>
        </p:txBody>
      </p:sp>
      <p:sp>
        <p:nvSpPr>
          <p:cNvPr id="1276" name="Google Shape;1276;p32"/>
          <p:cNvSpPr txBox="1">
            <a:spLocks noGrp="1"/>
          </p:cNvSpPr>
          <p:nvPr>
            <p:ph type="title" idx="2"/>
          </p:nvPr>
        </p:nvSpPr>
        <p:spPr>
          <a:xfrm>
            <a:off x="4396772" y="10269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eorgia" panose="02040502050405020303" pitchFamily="18" charset="0"/>
              </a:rPr>
              <a:t>03</a:t>
            </a:r>
            <a:endParaRPr b="1">
              <a:latin typeface="Georgia" panose="02040502050405020303" pitchFamily="18" charset="0"/>
            </a:endParaRPr>
          </a:p>
        </p:txBody>
      </p:sp>
      <p:grpSp>
        <p:nvGrpSpPr>
          <p:cNvPr id="1278" name="Google Shape;1278;p32"/>
          <p:cNvGrpSpPr/>
          <p:nvPr/>
        </p:nvGrpSpPr>
        <p:grpSpPr>
          <a:xfrm>
            <a:off x="237431" y="4128937"/>
            <a:ext cx="951612" cy="950150"/>
            <a:chOff x="422275" y="2508250"/>
            <a:chExt cx="1033462" cy="1031875"/>
          </a:xfrm>
        </p:grpSpPr>
        <p:sp>
          <p:nvSpPr>
            <p:cNvPr id="1279" name="Google Shape;1279;p32"/>
            <p:cNvSpPr/>
            <p:nvPr/>
          </p:nvSpPr>
          <p:spPr>
            <a:xfrm>
              <a:off x="422275" y="3025775"/>
              <a:ext cx="84138" cy="217488"/>
            </a:xfrm>
            <a:custGeom>
              <a:avLst/>
              <a:gdLst/>
              <a:ahLst/>
              <a:cxnLst/>
              <a:rect l="l" t="t" r="r" b="b"/>
              <a:pathLst>
                <a:path w="49" h="129" extrusionOk="0">
                  <a:moveTo>
                    <a:pt x="29" y="129"/>
                  </a:moveTo>
                  <a:cubicBezTo>
                    <a:pt x="10" y="88"/>
                    <a:pt x="0" y="45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1"/>
                    <a:pt x="32" y="82"/>
                    <a:pt x="49" y="119"/>
                  </a:cubicBezTo>
                  <a:lnTo>
                    <a:pt x="29" y="12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32"/>
            <p:cNvSpPr/>
            <p:nvPr/>
          </p:nvSpPr>
          <p:spPr>
            <a:xfrm>
              <a:off x="509588" y="3287713"/>
              <a:ext cx="176213" cy="174625"/>
            </a:xfrm>
            <a:custGeom>
              <a:avLst/>
              <a:gdLst/>
              <a:ahLst/>
              <a:cxnLst/>
              <a:rect l="l" t="t" r="r" b="b"/>
              <a:pathLst>
                <a:path w="105" h="103" extrusionOk="0">
                  <a:moveTo>
                    <a:pt x="93" y="103"/>
                  </a:moveTo>
                  <a:cubicBezTo>
                    <a:pt x="56" y="80"/>
                    <a:pt x="24" y="49"/>
                    <a:pt x="0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41" y="34"/>
                    <a:pt x="71" y="63"/>
                    <a:pt x="105" y="84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32"/>
            <p:cNvSpPr/>
            <p:nvPr/>
          </p:nvSpPr>
          <p:spPr>
            <a:xfrm>
              <a:off x="728663" y="3460750"/>
              <a:ext cx="96838" cy="65087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52" y="39"/>
                  </a:moveTo>
                  <a:cubicBezTo>
                    <a:pt x="34" y="34"/>
                    <a:pt x="17" y="28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5" y="7"/>
                    <a:pt x="41" y="12"/>
                    <a:pt x="58" y="16"/>
                  </a:cubicBezTo>
                  <a:lnTo>
                    <a:pt x="52" y="3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32"/>
            <p:cNvSpPr/>
            <p:nvPr/>
          </p:nvSpPr>
          <p:spPr>
            <a:xfrm>
              <a:off x="874713" y="3465513"/>
              <a:ext cx="260350" cy="74612"/>
            </a:xfrm>
            <a:custGeom>
              <a:avLst/>
              <a:gdLst/>
              <a:ahLst/>
              <a:cxnLst/>
              <a:rect l="l" t="t" r="r" b="b"/>
              <a:pathLst>
                <a:path w="154" h="44" extrusionOk="0">
                  <a:moveTo>
                    <a:pt x="38" y="44"/>
                  </a:moveTo>
                  <a:cubicBezTo>
                    <a:pt x="25" y="44"/>
                    <a:pt x="13" y="44"/>
                    <a:pt x="0" y="4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5" y="21"/>
                    <a:pt x="26" y="22"/>
                    <a:pt x="38" y="22"/>
                  </a:cubicBezTo>
                  <a:cubicBezTo>
                    <a:pt x="75" y="22"/>
                    <a:pt x="111" y="14"/>
                    <a:pt x="145" y="0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17" y="37"/>
                    <a:pt x="78" y="44"/>
                    <a:pt x="38" y="4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32"/>
            <p:cNvSpPr/>
            <p:nvPr/>
          </p:nvSpPr>
          <p:spPr>
            <a:xfrm>
              <a:off x="1198563" y="3281363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12" y="104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33" y="63"/>
                    <a:pt x="63" y="34"/>
                    <a:pt x="84" y="0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80" y="49"/>
                    <a:pt x="49" y="81"/>
                    <a:pt x="12" y="10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32"/>
            <p:cNvSpPr/>
            <p:nvPr/>
          </p:nvSpPr>
          <p:spPr>
            <a:xfrm>
              <a:off x="1406525" y="2925763"/>
              <a:ext cx="49212" cy="198437"/>
            </a:xfrm>
            <a:custGeom>
              <a:avLst/>
              <a:gdLst/>
              <a:ahLst/>
              <a:cxnLst/>
              <a:rect l="l" t="t" r="r" b="b"/>
              <a:pathLst>
                <a:path w="29" h="118" extrusionOk="0">
                  <a:moveTo>
                    <a:pt x="23" y="118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4" y="95"/>
                    <a:pt x="6" y="77"/>
                    <a:pt x="6" y="59"/>
                  </a:cubicBezTo>
                  <a:cubicBezTo>
                    <a:pt x="6" y="40"/>
                    <a:pt x="4" y="22"/>
                    <a:pt x="0" y="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19"/>
                    <a:pt x="29" y="39"/>
                    <a:pt x="29" y="59"/>
                  </a:cubicBezTo>
                  <a:cubicBezTo>
                    <a:pt x="29" y="78"/>
                    <a:pt x="27" y="98"/>
                    <a:pt x="23" y="118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32"/>
            <p:cNvSpPr/>
            <p:nvPr/>
          </p:nvSpPr>
          <p:spPr>
            <a:xfrm>
              <a:off x="1219200" y="2606675"/>
              <a:ext cx="198437" cy="242888"/>
            </a:xfrm>
            <a:custGeom>
              <a:avLst/>
              <a:gdLst/>
              <a:ahLst/>
              <a:cxnLst/>
              <a:rect l="l" t="t" r="r" b="b"/>
              <a:pathLst>
                <a:path w="118" h="144" extrusionOk="0">
                  <a:moveTo>
                    <a:pt x="97" y="144"/>
                  </a:moveTo>
                  <a:cubicBezTo>
                    <a:pt x="77" y="94"/>
                    <a:pt x="44" y="51"/>
                    <a:pt x="0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1" y="35"/>
                    <a:pt x="97" y="81"/>
                    <a:pt x="118" y="135"/>
                  </a:cubicBezTo>
                  <a:lnTo>
                    <a:pt x="97" y="144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32"/>
            <p:cNvSpPr/>
            <p:nvPr/>
          </p:nvSpPr>
          <p:spPr>
            <a:xfrm>
              <a:off x="877888" y="2508250"/>
              <a:ext cx="315913" cy="101600"/>
            </a:xfrm>
            <a:custGeom>
              <a:avLst/>
              <a:gdLst/>
              <a:ahLst/>
              <a:cxnLst/>
              <a:rect l="l" t="t" r="r" b="b"/>
              <a:pathLst>
                <a:path w="187" h="60" extrusionOk="0">
                  <a:moveTo>
                    <a:pt x="176" y="60"/>
                  </a:moveTo>
                  <a:cubicBezTo>
                    <a:pt x="134" y="36"/>
                    <a:pt x="85" y="23"/>
                    <a:pt x="36" y="23"/>
                  </a:cubicBezTo>
                  <a:cubicBezTo>
                    <a:pt x="25" y="23"/>
                    <a:pt x="14" y="23"/>
                    <a:pt x="3" y="2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89" y="0"/>
                    <a:pt x="142" y="14"/>
                    <a:pt x="187" y="40"/>
                  </a:cubicBezTo>
                  <a:lnTo>
                    <a:pt x="176" y="60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32"/>
            <p:cNvSpPr/>
            <p:nvPr/>
          </p:nvSpPr>
          <p:spPr>
            <a:xfrm>
              <a:off x="665163" y="2522538"/>
              <a:ext cx="160337" cy="95250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12" y="57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8" y="21"/>
                    <a:pt x="58" y="8"/>
                    <a:pt x="89" y="0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65" y="30"/>
                    <a:pt x="38" y="41"/>
                    <a:pt x="12" y="57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32"/>
            <p:cNvSpPr/>
            <p:nvPr/>
          </p:nvSpPr>
          <p:spPr>
            <a:xfrm>
              <a:off x="431800" y="2651125"/>
              <a:ext cx="177800" cy="284163"/>
            </a:xfrm>
            <a:custGeom>
              <a:avLst/>
              <a:gdLst/>
              <a:ahLst/>
              <a:cxnLst/>
              <a:rect l="l" t="t" r="r" b="b"/>
              <a:pathLst>
                <a:path w="106" h="169" extrusionOk="0">
                  <a:moveTo>
                    <a:pt x="23" y="169"/>
                  </a:moveTo>
                  <a:cubicBezTo>
                    <a:pt x="0" y="165"/>
                    <a:pt x="0" y="165"/>
                    <a:pt x="0" y="165"/>
                  </a:cubicBezTo>
                  <a:cubicBezTo>
                    <a:pt x="12" y="101"/>
                    <a:pt x="43" y="44"/>
                    <a:pt x="90" y="0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63" y="57"/>
                    <a:pt x="34" y="110"/>
                    <a:pt x="23" y="169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32"/>
            <p:cNvSpPr/>
            <p:nvPr/>
          </p:nvSpPr>
          <p:spPr>
            <a:xfrm>
              <a:off x="520700" y="3173413"/>
              <a:ext cx="111125" cy="15240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52" y="90"/>
                  </a:moveTo>
                  <a:cubicBezTo>
                    <a:pt x="29" y="66"/>
                    <a:pt x="12" y="38"/>
                    <a:pt x="0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9" y="28"/>
                    <a:pt x="45" y="55"/>
                    <a:pt x="66" y="77"/>
                  </a:cubicBezTo>
                  <a:lnTo>
                    <a:pt x="52" y="90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32"/>
            <p:cNvSpPr/>
            <p:nvPr/>
          </p:nvSpPr>
          <p:spPr>
            <a:xfrm>
              <a:off x="649288" y="3340100"/>
              <a:ext cx="290512" cy="131762"/>
            </a:xfrm>
            <a:custGeom>
              <a:avLst/>
              <a:gdLst/>
              <a:ahLst/>
              <a:cxnLst/>
              <a:rect l="l" t="t" r="r" b="b"/>
              <a:pathLst>
                <a:path w="172" h="78" extrusionOk="0">
                  <a:moveTo>
                    <a:pt x="172" y="78"/>
                  </a:moveTo>
                  <a:cubicBezTo>
                    <a:pt x="109" y="78"/>
                    <a:pt x="48" y="55"/>
                    <a:pt x="0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7" y="38"/>
                    <a:pt x="113" y="59"/>
                    <a:pt x="172" y="59"/>
                  </a:cubicBezTo>
                  <a:lnTo>
                    <a:pt x="172" y="7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32"/>
            <p:cNvSpPr/>
            <p:nvPr/>
          </p:nvSpPr>
          <p:spPr>
            <a:xfrm>
              <a:off x="1025525" y="3335338"/>
              <a:ext cx="207963" cy="127000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4" y="75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41" y="48"/>
                    <a:pt x="80" y="28"/>
                    <a:pt x="112" y="0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90" y="45"/>
                    <a:pt x="49" y="66"/>
                    <a:pt x="4" y="7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32"/>
            <p:cNvSpPr/>
            <p:nvPr/>
          </p:nvSpPr>
          <p:spPr>
            <a:xfrm>
              <a:off x="1246188" y="3165475"/>
              <a:ext cx="112712" cy="160337"/>
            </a:xfrm>
            <a:custGeom>
              <a:avLst/>
              <a:gdLst/>
              <a:ahLst/>
              <a:cxnLst/>
              <a:rect l="l" t="t" r="r" b="b"/>
              <a:pathLst>
                <a:path w="67" h="95" extrusionOk="0">
                  <a:moveTo>
                    <a:pt x="14" y="9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2" y="58"/>
                    <a:pt x="38" y="30"/>
                    <a:pt x="49" y="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56" y="39"/>
                    <a:pt x="37" y="69"/>
                    <a:pt x="14" y="9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32"/>
            <p:cNvSpPr/>
            <p:nvPr/>
          </p:nvSpPr>
          <p:spPr>
            <a:xfrm>
              <a:off x="1341438" y="2919413"/>
              <a:ext cx="44450" cy="182562"/>
            </a:xfrm>
            <a:custGeom>
              <a:avLst/>
              <a:gdLst/>
              <a:ahLst/>
              <a:cxnLst/>
              <a:rect l="l" t="t" r="r" b="b"/>
              <a:pathLst>
                <a:path w="26" h="109" extrusionOk="0">
                  <a:moveTo>
                    <a:pt x="22" y="109"/>
                  </a:moveTo>
                  <a:cubicBezTo>
                    <a:pt x="3" y="106"/>
                    <a:pt x="3" y="106"/>
                    <a:pt x="3" y="106"/>
                  </a:cubicBezTo>
                  <a:cubicBezTo>
                    <a:pt x="6" y="92"/>
                    <a:pt x="7" y="77"/>
                    <a:pt x="7" y="63"/>
                  </a:cubicBezTo>
                  <a:cubicBezTo>
                    <a:pt x="7" y="43"/>
                    <a:pt x="5" y="23"/>
                    <a:pt x="0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20"/>
                    <a:pt x="26" y="41"/>
                    <a:pt x="26" y="63"/>
                  </a:cubicBezTo>
                  <a:cubicBezTo>
                    <a:pt x="26" y="78"/>
                    <a:pt x="25" y="94"/>
                    <a:pt x="22" y="109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32"/>
            <p:cNvSpPr/>
            <p:nvPr/>
          </p:nvSpPr>
          <p:spPr>
            <a:xfrm>
              <a:off x="1244600" y="2720975"/>
              <a:ext cx="112712" cy="155575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49" y="92"/>
                  </a:moveTo>
                  <a:cubicBezTo>
                    <a:pt x="38" y="63"/>
                    <a:pt x="21" y="36"/>
                    <a:pt x="0" y="1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7" y="25"/>
                    <a:pt x="55" y="54"/>
                    <a:pt x="67" y="85"/>
                  </a:cubicBezTo>
                  <a:lnTo>
                    <a:pt x="49" y="92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32"/>
            <p:cNvSpPr/>
            <p:nvPr/>
          </p:nvSpPr>
          <p:spPr>
            <a:xfrm>
              <a:off x="1030288" y="2587625"/>
              <a:ext cx="192087" cy="115887"/>
            </a:xfrm>
            <a:custGeom>
              <a:avLst/>
              <a:gdLst/>
              <a:ahLst/>
              <a:cxnLst/>
              <a:rect l="l" t="t" r="r" b="b"/>
              <a:pathLst>
                <a:path w="114" h="68" extrusionOk="0">
                  <a:moveTo>
                    <a:pt x="102" y="68"/>
                  </a:moveTo>
                  <a:cubicBezTo>
                    <a:pt x="72" y="44"/>
                    <a:pt x="37" y="27"/>
                    <a:pt x="0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4" y="9"/>
                    <a:pt x="82" y="27"/>
                    <a:pt x="114" y="53"/>
                  </a:cubicBezTo>
                  <a:lnTo>
                    <a:pt x="102" y="6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32"/>
            <p:cNvSpPr/>
            <p:nvPr/>
          </p:nvSpPr>
          <p:spPr>
            <a:xfrm>
              <a:off x="706438" y="2576513"/>
              <a:ext cx="276225" cy="92075"/>
            </a:xfrm>
            <a:custGeom>
              <a:avLst/>
              <a:gdLst/>
              <a:ahLst/>
              <a:cxnLst/>
              <a:rect l="l" t="t" r="r" b="b"/>
              <a:pathLst>
                <a:path w="164" h="55" extrusionOk="0">
                  <a:moveTo>
                    <a:pt x="10" y="55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42" y="14"/>
                    <a:pt x="89" y="0"/>
                    <a:pt x="138" y="0"/>
                  </a:cubicBezTo>
                  <a:cubicBezTo>
                    <a:pt x="146" y="0"/>
                    <a:pt x="155" y="1"/>
                    <a:pt x="164" y="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54" y="20"/>
                    <a:pt x="146" y="20"/>
                    <a:pt x="138" y="20"/>
                  </a:cubicBezTo>
                  <a:cubicBezTo>
                    <a:pt x="93" y="20"/>
                    <a:pt x="49" y="32"/>
                    <a:pt x="10" y="5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32"/>
            <p:cNvSpPr/>
            <p:nvPr/>
          </p:nvSpPr>
          <p:spPr>
            <a:xfrm>
              <a:off x="523875" y="2673350"/>
              <a:ext cx="155575" cy="195263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18" y="115"/>
                  </a:moveTo>
                  <a:cubicBezTo>
                    <a:pt x="0" y="108"/>
                    <a:pt x="0" y="108"/>
                    <a:pt x="0" y="108"/>
                  </a:cubicBezTo>
                  <a:cubicBezTo>
                    <a:pt x="17" y="66"/>
                    <a:pt x="45" y="29"/>
                    <a:pt x="81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59" y="41"/>
                    <a:pt x="34" y="76"/>
                    <a:pt x="18" y="11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32"/>
            <p:cNvSpPr/>
            <p:nvPr/>
          </p:nvSpPr>
          <p:spPr>
            <a:xfrm>
              <a:off x="492125" y="2916238"/>
              <a:ext cx="44450" cy="211138"/>
            </a:xfrm>
            <a:custGeom>
              <a:avLst/>
              <a:gdLst/>
              <a:ahLst/>
              <a:cxnLst/>
              <a:rect l="l" t="t" r="r" b="b"/>
              <a:pathLst>
                <a:path w="26" h="125" extrusionOk="0">
                  <a:moveTo>
                    <a:pt x="7" y="125"/>
                  </a:moveTo>
                  <a:cubicBezTo>
                    <a:pt x="2" y="105"/>
                    <a:pt x="0" y="84"/>
                    <a:pt x="0" y="64"/>
                  </a:cubicBezTo>
                  <a:cubicBezTo>
                    <a:pt x="0" y="42"/>
                    <a:pt x="2" y="21"/>
                    <a:pt x="7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1" y="24"/>
                    <a:pt x="19" y="44"/>
                    <a:pt x="19" y="64"/>
                  </a:cubicBezTo>
                  <a:cubicBezTo>
                    <a:pt x="19" y="83"/>
                    <a:pt x="21" y="102"/>
                    <a:pt x="25" y="121"/>
                  </a:cubicBezTo>
                  <a:lnTo>
                    <a:pt x="7" y="125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32"/>
            <p:cNvSpPr/>
            <p:nvPr/>
          </p:nvSpPr>
          <p:spPr>
            <a:xfrm>
              <a:off x="939800" y="3117850"/>
              <a:ext cx="366713" cy="287337"/>
            </a:xfrm>
            <a:custGeom>
              <a:avLst/>
              <a:gdLst/>
              <a:ahLst/>
              <a:cxnLst/>
              <a:rect l="l" t="t" r="r" b="b"/>
              <a:pathLst>
                <a:path w="218" h="170" extrusionOk="0">
                  <a:moveTo>
                    <a:pt x="0" y="17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98" y="161"/>
                    <a:pt x="183" y="95"/>
                    <a:pt x="209" y="0"/>
                  </a:cubicBezTo>
                  <a:cubicBezTo>
                    <a:pt x="218" y="3"/>
                    <a:pt x="218" y="3"/>
                    <a:pt x="218" y="3"/>
                  </a:cubicBezTo>
                  <a:cubicBezTo>
                    <a:pt x="192" y="101"/>
                    <a:pt x="102" y="170"/>
                    <a:pt x="0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32"/>
            <p:cNvSpPr/>
            <p:nvPr/>
          </p:nvSpPr>
          <p:spPr>
            <a:xfrm>
              <a:off x="1298575" y="2960688"/>
              <a:ext cx="20638" cy="65088"/>
            </a:xfrm>
            <a:custGeom>
              <a:avLst/>
              <a:gdLst/>
              <a:ahLst/>
              <a:cxnLst/>
              <a:rect l="l" t="t" r="r" b="b"/>
              <a:pathLst>
                <a:path w="12" h="38" extrusionOk="0">
                  <a:moveTo>
                    <a:pt x="12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26"/>
                    <a:pt x="2" y="13"/>
                    <a:pt x="0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2"/>
                    <a:pt x="12" y="25"/>
                    <a:pt x="12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32"/>
            <p:cNvSpPr/>
            <p:nvPr/>
          </p:nvSpPr>
          <p:spPr>
            <a:xfrm>
              <a:off x="1169988" y="2730500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29" y="36"/>
                  </a:moveTo>
                  <a:cubicBezTo>
                    <a:pt x="20" y="26"/>
                    <a:pt x="10" y="16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9"/>
                    <a:pt x="27" y="19"/>
                    <a:pt x="36" y="30"/>
                  </a:cubicBezTo>
                  <a:lnTo>
                    <a:pt x="29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32"/>
            <p:cNvSpPr/>
            <p:nvPr/>
          </p:nvSpPr>
          <p:spPr>
            <a:xfrm>
              <a:off x="979488" y="2646363"/>
              <a:ext cx="173037" cy="76200"/>
            </a:xfrm>
            <a:custGeom>
              <a:avLst/>
              <a:gdLst/>
              <a:ahLst/>
              <a:cxnLst/>
              <a:rect l="l" t="t" r="r" b="b"/>
              <a:pathLst>
                <a:path w="103" h="45" extrusionOk="0">
                  <a:moveTo>
                    <a:pt x="97" y="45"/>
                  </a:moveTo>
                  <a:cubicBezTo>
                    <a:pt x="69" y="25"/>
                    <a:pt x="35" y="13"/>
                    <a:pt x="0" y="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8" y="4"/>
                    <a:pt x="73" y="17"/>
                    <a:pt x="103" y="37"/>
                  </a:cubicBezTo>
                  <a:lnTo>
                    <a:pt x="97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32"/>
            <p:cNvSpPr/>
            <p:nvPr/>
          </p:nvSpPr>
          <p:spPr>
            <a:xfrm>
              <a:off x="860425" y="2643188"/>
              <a:ext cx="79375" cy="23812"/>
            </a:xfrm>
            <a:custGeom>
              <a:avLst/>
              <a:gdLst/>
              <a:ahLst/>
              <a:cxnLst/>
              <a:rect l="l" t="t" r="r" b="b"/>
              <a:pathLst>
                <a:path w="47" h="14" extrusionOk="0">
                  <a:moveTo>
                    <a:pt x="2" y="14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5" y="2"/>
                    <a:pt x="31" y="0"/>
                    <a:pt x="47" y="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32" y="10"/>
                    <a:pt x="16" y="11"/>
                    <a:pt x="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32"/>
            <p:cNvSpPr/>
            <p:nvPr/>
          </p:nvSpPr>
          <p:spPr>
            <a:xfrm>
              <a:off x="576263" y="2673350"/>
              <a:ext cx="219075" cy="239712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9" y="142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20" y="77"/>
                    <a:pt x="66" y="26"/>
                    <a:pt x="126" y="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72" y="34"/>
                    <a:pt x="28" y="82"/>
                    <a:pt x="9" y="1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32"/>
            <p:cNvSpPr/>
            <p:nvPr/>
          </p:nvSpPr>
          <p:spPr>
            <a:xfrm>
              <a:off x="557213" y="2947988"/>
              <a:ext cx="23812" cy="77787"/>
            </a:xfrm>
            <a:custGeom>
              <a:avLst/>
              <a:gdLst/>
              <a:ahLst/>
              <a:cxnLst/>
              <a:rect l="l" t="t" r="r" b="b"/>
              <a:pathLst>
                <a:path w="14" h="46" extrusionOk="0">
                  <a:moveTo>
                    <a:pt x="1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30"/>
                    <a:pt x="2" y="15"/>
                    <a:pt x="5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16"/>
                    <a:pt x="10" y="31"/>
                    <a:pt x="1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32"/>
            <p:cNvSpPr/>
            <p:nvPr/>
          </p:nvSpPr>
          <p:spPr>
            <a:xfrm>
              <a:off x="576263" y="3135313"/>
              <a:ext cx="155575" cy="201613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87" y="120"/>
                  </a:moveTo>
                  <a:cubicBezTo>
                    <a:pt x="46" y="92"/>
                    <a:pt x="15" y="50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3" y="46"/>
                    <a:pt x="53" y="85"/>
                    <a:pt x="92" y="112"/>
                  </a:cubicBezTo>
                  <a:lnTo>
                    <a:pt x="87" y="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32"/>
            <p:cNvSpPr/>
            <p:nvPr/>
          </p:nvSpPr>
          <p:spPr>
            <a:xfrm>
              <a:off x="777875" y="3354388"/>
              <a:ext cx="53975" cy="33338"/>
            </a:xfrm>
            <a:custGeom>
              <a:avLst/>
              <a:gdLst/>
              <a:ahLst/>
              <a:cxnLst/>
              <a:rect l="l" t="t" r="r" b="b"/>
              <a:pathLst>
                <a:path w="32" h="20" extrusionOk="0">
                  <a:moveTo>
                    <a:pt x="29" y="20"/>
                  </a:moveTo>
                  <a:cubicBezTo>
                    <a:pt x="19" y="17"/>
                    <a:pt x="9" y="13"/>
                    <a:pt x="0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4"/>
                    <a:pt x="22" y="8"/>
                    <a:pt x="32" y="11"/>
                  </a:cubicBezTo>
                  <a:lnTo>
                    <a:pt x="29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8" name="Google Shape;1308;p32"/>
          <p:cNvGrpSpPr/>
          <p:nvPr/>
        </p:nvGrpSpPr>
        <p:grpSpPr>
          <a:xfrm>
            <a:off x="-11475" y="-184363"/>
            <a:ext cx="1449389" cy="1447800"/>
            <a:chOff x="5502275" y="4098925"/>
            <a:chExt cx="1449389" cy="1447800"/>
          </a:xfrm>
        </p:grpSpPr>
        <p:sp>
          <p:nvSpPr>
            <p:cNvPr id="1309" name="Google Shape;1309;p32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32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32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32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32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32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32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32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" name="Picture Placeholder 11" descr="A close-up of a camera&#10;&#10;Description automatically generated">
            <a:extLst>
              <a:ext uri="{FF2B5EF4-FFF2-40B4-BE49-F238E27FC236}">
                <a16:creationId xmlns:a16="http://schemas.microsoft.com/office/drawing/2014/main" id="{1C768DD8-75CA-F1BF-D547-216E6F05A2E0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1172" r="21172"/>
          <a:stretch>
            <a:fillRect/>
          </a:stretch>
        </p:blipFill>
        <p:spPr>
          <a:xfrm>
            <a:off x="155448" y="539550"/>
            <a:ext cx="3473700" cy="4064400"/>
          </a:xfrm>
        </p:spPr>
      </p:pic>
    </p:spTree>
    <p:extLst>
      <p:ext uri="{BB962C8B-B14F-4D97-AF65-F5344CB8AC3E}">
        <p14:creationId xmlns:p14="http://schemas.microsoft.com/office/powerpoint/2010/main" val="4200275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200" b="1">
                <a:latin typeface="Georgia"/>
              </a:rPr>
              <a:t>Market Forecast and TAM</a:t>
            </a:r>
            <a:endParaRPr sz="3200" b="1">
              <a:latin typeface="Georgi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B8F376-656E-5742-EE86-625BDFDFFA49}"/>
              </a:ext>
            </a:extLst>
          </p:cNvPr>
          <p:cNvSpPr txBox="1"/>
          <p:nvPr/>
        </p:nvSpPr>
        <p:spPr>
          <a:xfrm>
            <a:off x="721243" y="1020730"/>
            <a:ext cx="767274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>
                <a:latin typeface="Roboto"/>
                <a:ea typeface="Roboto"/>
                <a:cs typeface="Roboto"/>
              </a:rPr>
              <a:t>2023 Yole Report unit volume projections and testing cost/time were used to create a TAM model of the four CCM segments from 2023-2028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3BD6D1-6355-1585-6426-18CCEE4D3252}"/>
              </a:ext>
            </a:extLst>
          </p:cNvPr>
          <p:cNvSpPr txBox="1"/>
          <p:nvPr/>
        </p:nvSpPr>
        <p:spPr>
          <a:xfrm>
            <a:off x="4016157" y="1811637"/>
            <a:ext cx="5128200" cy="21339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200"/>
              </a:spcAft>
              <a:buChar char="•"/>
            </a:pPr>
            <a:r>
              <a:rPr lang="en-US">
                <a:latin typeface="Roboto"/>
                <a:ea typeface="Roboto"/>
                <a:cs typeface="Roboto"/>
              </a:rPr>
              <a:t>2023-2025 TAM is $0M factoring in 3-year window of entry </a:t>
            </a:r>
          </a:p>
          <a:p>
            <a:pPr marL="285750" indent="-285750">
              <a:spcAft>
                <a:spcPts val="200"/>
              </a:spcAft>
              <a:buChar char="•"/>
            </a:pPr>
            <a:r>
              <a:rPr lang="en-US">
                <a:latin typeface="Roboto"/>
                <a:ea typeface="Roboto"/>
                <a:cs typeface="Roboto"/>
              </a:rPr>
              <a:t>$165.3M average TAM from 2026-2028 </a:t>
            </a:r>
          </a:p>
          <a:p>
            <a:pPr marL="285750" lvl="5" indent="-285750">
              <a:spcAft>
                <a:spcPts val="200"/>
              </a:spcAft>
              <a:buFont typeface="Courier New"/>
              <a:buChar char="o"/>
            </a:pPr>
            <a:r>
              <a:rPr lang="en-US">
                <a:latin typeface="Roboto"/>
                <a:ea typeface="Roboto"/>
                <a:cs typeface="Roboto"/>
              </a:rPr>
              <a:t>TAM is mostly driven by mobile CCMs - $320.4M TAM in 2026</a:t>
            </a:r>
          </a:p>
          <a:p>
            <a:pPr marL="285750" lvl="2" indent="-285750">
              <a:spcAft>
                <a:spcPts val="200"/>
              </a:spcAft>
              <a:buFont typeface="Courier New"/>
              <a:buChar char="o"/>
            </a:pPr>
            <a:r>
              <a:rPr lang="en-US">
                <a:latin typeface="Roboto"/>
                <a:ea typeface="Roboto"/>
                <a:cs typeface="Roboto"/>
              </a:rPr>
              <a:t>Other segments garner respectable numbers however (Automotive market has $80.7M TAM in 2026)</a:t>
            </a:r>
            <a:endParaRPr lang="en-US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2" indent="-285750">
              <a:spcAft>
                <a:spcPts val="200"/>
              </a:spcAft>
              <a:buFont typeface="Courier New"/>
              <a:buChar char="o"/>
            </a:pPr>
            <a:r>
              <a:rPr lang="en-US">
                <a:latin typeface="Roboto"/>
                <a:ea typeface="Roboto"/>
                <a:cs typeface="Roboto"/>
              </a:rPr>
              <a:t>Could be opportunities for new entrants to capitalize on improved CCM capabilities </a:t>
            </a:r>
          </a:p>
        </p:txBody>
      </p:sp>
      <p:pic>
        <p:nvPicPr>
          <p:cNvPr id="2" name="Picture 1" descr="A table with numbers and dollar signs&#10;&#10;Description automatically generated">
            <a:extLst>
              <a:ext uri="{FF2B5EF4-FFF2-40B4-BE49-F238E27FC236}">
                <a16:creationId xmlns:a16="http://schemas.microsoft.com/office/drawing/2014/main" id="{EC5849F7-D9E3-2F1F-23E5-1754CA6D0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213" y="1808526"/>
            <a:ext cx="3569262" cy="865697"/>
          </a:xfrm>
          <a:prstGeom prst="rect">
            <a:avLst/>
          </a:prstGeom>
        </p:spPr>
      </p:pic>
      <p:pic>
        <p:nvPicPr>
          <p:cNvPr id="5" name="Picture 4" descr="A graph of a bar chart&#10;&#10;Description automatically generated">
            <a:extLst>
              <a:ext uri="{FF2B5EF4-FFF2-40B4-BE49-F238E27FC236}">
                <a16:creationId xmlns:a16="http://schemas.microsoft.com/office/drawing/2014/main" id="{2F6D9B7B-BEE8-57F9-128D-95D9838FD7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586" y="2988610"/>
            <a:ext cx="3022743" cy="14620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3F7D4-F6F9-514B-10BE-6E4695AEB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TAM Model Assumptions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810EA1-F780-C2A6-FD5D-7017F8088D34}"/>
              </a:ext>
            </a:extLst>
          </p:cNvPr>
          <p:cNvSpPr txBox="1"/>
          <p:nvPr/>
        </p:nvSpPr>
        <p:spPr>
          <a:xfrm>
            <a:off x="717331" y="1157676"/>
            <a:ext cx="4200420" cy="37702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lvl="1" indent="-285750">
              <a:spcAft>
                <a:spcPts val="200"/>
              </a:spcAft>
              <a:buChar char="•"/>
            </a:pPr>
            <a:r>
              <a:rPr lang="en-US">
                <a:latin typeface="Roboto"/>
                <a:ea typeface="Roboto"/>
                <a:cs typeface="Roboto"/>
              </a:rPr>
              <a:t>Cost/Test Time Assumptions</a:t>
            </a:r>
            <a:endParaRPr lang="en-US"/>
          </a:p>
          <a:p>
            <a:pPr marL="285750" lvl="4" indent="-285750">
              <a:spcAft>
                <a:spcPts val="200"/>
              </a:spcAft>
              <a:buFont typeface="Courier New"/>
              <a:buChar char="o"/>
            </a:pPr>
            <a:r>
              <a:rPr lang="en-US">
                <a:latin typeface="Roboto"/>
                <a:ea typeface="Roboto"/>
                <a:cs typeface="Roboto"/>
              </a:rPr>
              <a:t>System unit base cost - $300,000</a:t>
            </a:r>
          </a:p>
          <a:p>
            <a:pPr marL="285750" lvl="4" indent="-285750">
              <a:spcAft>
                <a:spcPts val="200"/>
              </a:spcAft>
              <a:buFont typeface="Courier New"/>
              <a:buChar char="o"/>
            </a:pPr>
            <a:r>
              <a:rPr lang="en-US">
                <a:latin typeface="Roboto"/>
                <a:ea typeface="Roboto"/>
                <a:cs typeface="Roboto"/>
              </a:rPr>
              <a:t>Sites per unit – 6 </a:t>
            </a:r>
          </a:p>
          <a:p>
            <a:pPr marL="285750" lvl="4" indent="-285750">
              <a:spcAft>
                <a:spcPts val="200"/>
              </a:spcAft>
              <a:buFont typeface="Courier New"/>
              <a:buChar char="o"/>
            </a:pPr>
            <a:r>
              <a:rPr lang="en-US">
                <a:latin typeface="Roboto"/>
                <a:ea typeface="Roboto"/>
                <a:cs typeface="Roboto"/>
              </a:rPr>
              <a:t>Single site test time – 120 seconds</a:t>
            </a:r>
          </a:p>
          <a:p>
            <a:pPr marL="285750" lvl="2" indent="-285750">
              <a:spcAft>
                <a:spcPts val="200"/>
              </a:spcAft>
              <a:buChar char="•"/>
            </a:pPr>
            <a:r>
              <a:rPr lang="en-US">
                <a:latin typeface="Roboto"/>
                <a:ea typeface="Roboto"/>
                <a:cs typeface="Roboto"/>
              </a:rPr>
              <a:t>TAM models are based in part on incremental YoY unit changes </a:t>
            </a:r>
          </a:p>
          <a:p>
            <a:pPr marL="285750" lvl="4" indent="-285750">
              <a:spcAft>
                <a:spcPts val="200"/>
              </a:spcAft>
              <a:buFont typeface="Courier New"/>
              <a:buChar char="o"/>
            </a:pPr>
            <a:r>
              <a:rPr lang="en-US">
                <a:latin typeface="Roboto"/>
                <a:ea typeface="Roboto"/>
                <a:cs typeface="Roboto"/>
              </a:rPr>
              <a:t>Graph uses 2026 as the start point of available TAM, since Teradyne has no offering prior </a:t>
            </a:r>
          </a:p>
          <a:p>
            <a:pPr marL="285750" lvl="1" indent="-285750">
              <a:spcAft>
                <a:spcPts val="200"/>
              </a:spcAft>
              <a:buFont typeface="Arial"/>
              <a:buChar char="•"/>
            </a:pPr>
            <a:r>
              <a:rPr lang="en-US">
                <a:solidFill>
                  <a:srgbClr val="242424"/>
                </a:solidFill>
                <a:latin typeface="Roboto"/>
                <a:ea typeface="Roboto"/>
              </a:rPr>
              <a:t>With 2026 as start point, 2027 and 2028 TAM are based on incremental unit changes</a:t>
            </a:r>
            <a:endParaRPr lang="en-US">
              <a:latin typeface="Roboto"/>
              <a:ea typeface="Roboto"/>
              <a:cs typeface="Roboto"/>
            </a:endParaRPr>
          </a:p>
          <a:p>
            <a:pPr marL="285750" lvl="6" indent="-285750">
              <a:spcAft>
                <a:spcPts val="200"/>
              </a:spcAft>
              <a:buFont typeface="Courier New"/>
              <a:buChar char="o"/>
            </a:pPr>
            <a:r>
              <a:rPr lang="en-US">
                <a:latin typeface="Roboto"/>
                <a:ea typeface="Roboto"/>
                <a:cs typeface="Roboto"/>
              </a:rPr>
              <a:t>Assumes Teradyne will capture each market segment </a:t>
            </a:r>
          </a:p>
          <a:p>
            <a:pPr marL="285750" lvl="6" indent="-285750">
              <a:spcAft>
                <a:spcPts val="200"/>
              </a:spcAft>
              <a:buFont typeface="Courier New"/>
              <a:buChar char="o"/>
            </a:pPr>
            <a:r>
              <a:rPr lang="en-US">
                <a:latin typeface="Roboto"/>
                <a:ea typeface="Roboto"/>
                <a:cs typeface="Roboto"/>
              </a:rPr>
              <a:t>Assumes cost and test times were constant for all segments</a:t>
            </a:r>
          </a:p>
          <a:p>
            <a:pPr marL="285750" lvl="6" indent="-285750">
              <a:spcAft>
                <a:spcPts val="200"/>
              </a:spcAft>
              <a:buFont typeface="Courier New"/>
              <a:buChar char="o"/>
            </a:pPr>
            <a:r>
              <a:rPr lang="en-US">
                <a:latin typeface="Roboto"/>
                <a:ea typeface="Roboto"/>
                <a:cs typeface="Roboto"/>
              </a:rPr>
              <a:t>Assumes Teradyne will test 25% of CCMs – Automotive segment is 75%</a:t>
            </a:r>
          </a:p>
        </p:txBody>
      </p:sp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8C0C1524-A931-5323-AFF8-7709F3F31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417" y="2118946"/>
            <a:ext cx="3869350" cy="914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24354E-054F-E980-6AEA-9DC4A171D8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3278" y="3287956"/>
            <a:ext cx="2432539" cy="1477842"/>
          </a:xfrm>
          <a:prstGeom prst="rect">
            <a:avLst/>
          </a:prstGeom>
        </p:spPr>
      </p:pic>
      <p:pic>
        <p:nvPicPr>
          <p:cNvPr id="8" name="Picture 7" descr="A table with numbers and dollar signs&#10;&#10;Description automatically generated">
            <a:extLst>
              <a:ext uri="{FF2B5EF4-FFF2-40B4-BE49-F238E27FC236}">
                <a16:creationId xmlns:a16="http://schemas.microsoft.com/office/drawing/2014/main" id="{1F4AF644-C04D-A661-2C5E-59FB7B88B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9813" y="929295"/>
            <a:ext cx="3868201" cy="92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776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2"/>
          <p:cNvSpPr txBox="1">
            <a:spLocks noGrp="1"/>
          </p:cNvSpPr>
          <p:nvPr>
            <p:ph type="title"/>
          </p:nvPr>
        </p:nvSpPr>
        <p:spPr>
          <a:xfrm>
            <a:off x="4722774" y="2192750"/>
            <a:ext cx="3960144" cy="23089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2"/>
                </a:solidFill>
                <a:latin typeface="Georgia" panose="02040502050405020303" pitchFamily="18" charset="0"/>
              </a:rPr>
              <a:t>Market Drivers</a:t>
            </a:r>
            <a:endParaRPr b="1">
              <a:solidFill>
                <a:schemeClr val="lt2"/>
              </a:solidFill>
              <a:latin typeface="Georgia" panose="02040502050405020303" pitchFamily="18" charset="0"/>
            </a:endParaRPr>
          </a:p>
        </p:txBody>
      </p:sp>
      <p:sp>
        <p:nvSpPr>
          <p:cNvPr id="1276" name="Google Shape;1276;p32"/>
          <p:cNvSpPr txBox="1">
            <a:spLocks noGrp="1"/>
          </p:cNvSpPr>
          <p:nvPr>
            <p:ph type="title" idx="2"/>
          </p:nvPr>
        </p:nvSpPr>
        <p:spPr>
          <a:xfrm>
            <a:off x="4722775" y="1324063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eorgia" panose="02040502050405020303" pitchFamily="18" charset="0"/>
              </a:rPr>
              <a:t>04</a:t>
            </a:r>
            <a:endParaRPr b="1">
              <a:latin typeface="Georgia" panose="02040502050405020303" pitchFamily="18" charset="0"/>
            </a:endParaRPr>
          </a:p>
        </p:txBody>
      </p:sp>
      <p:grpSp>
        <p:nvGrpSpPr>
          <p:cNvPr id="1278" name="Google Shape;1278;p32"/>
          <p:cNvGrpSpPr/>
          <p:nvPr/>
        </p:nvGrpSpPr>
        <p:grpSpPr>
          <a:xfrm>
            <a:off x="237431" y="4128937"/>
            <a:ext cx="951612" cy="950150"/>
            <a:chOff x="422275" y="2508250"/>
            <a:chExt cx="1033462" cy="1031875"/>
          </a:xfrm>
        </p:grpSpPr>
        <p:sp>
          <p:nvSpPr>
            <p:cNvPr id="1279" name="Google Shape;1279;p32"/>
            <p:cNvSpPr/>
            <p:nvPr/>
          </p:nvSpPr>
          <p:spPr>
            <a:xfrm>
              <a:off x="422275" y="3025775"/>
              <a:ext cx="84138" cy="217488"/>
            </a:xfrm>
            <a:custGeom>
              <a:avLst/>
              <a:gdLst/>
              <a:ahLst/>
              <a:cxnLst/>
              <a:rect l="l" t="t" r="r" b="b"/>
              <a:pathLst>
                <a:path w="49" h="129" extrusionOk="0">
                  <a:moveTo>
                    <a:pt x="29" y="129"/>
                  </a:moveTo>
                  <a:cubicBezTo>
                    <a:pt x="10" y="88"/>
                    <a:pt x="0" y="45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1"/>
                    <a:pt x="32" y="82"/>
                    <a:pt x="49" y="119"/>
                  </a:cubicBezTo>
                  <a:lnTo>
                    <a:pt x="29" y="12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32"/>
            <p:cNvSpPr/>
            <p:nvPr/>
          </p:nvSpPr>
          <p:spPr>
            <a:xfrm>
              <a:off x="509588" y="3287713"/>
              <a:ext cx="176213" cy="174625"/>
            </a:xfrm>
            <a:custGeom>
              <a:avLst/>
              <a:gdLst/>
              <a:ahLst/>
              <a:cxnLst/>
              <a:rect l="l" t="t" r="r" b="b"/>
              <a:pathLst>
                <a:path w="105" h="103" extrusionOk="0">
                  <a:moveTo>
                    <a:pt x="93" y="103"/>
                  </a:moveTo>
                  <a:cubicBezTo>
                    <a:pt x="56" y="80"/>
                    <a:pt x="24" y="49"/>
                    <a:pt x="0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41" y="34"/>
                    <a:pt x="71" y="63"/>
                    <a:pt x="105" y="84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32"/>
            <p:cNvSpPr/>
            <p:nvPr/>
          </p:nvSpPr>
          <p:spPr>
            <a:xfrm>
              <a:off x="728663" y="3460750"/>
              <a:ext cx="96838" cy="65087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52" y="39"/>
                  </a:moveTo>
                  <a:cubicBezTo>
                    <a:pt x="34" y="34"/>
                    <a:pt x="17" y="28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5" y="7"/>
                    <a:pt x="41" y="12"/>
                    <a:pt x="58" y="16"/>
                  </a:cubicBezTo>
                  <a:lnTo>
                    <a:pt x="52" y="39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32"/>
            <p:cNvSpPr/>
            <p:nvPr/>
          </p:nvSpPr>
          <p:spPr>
            <a:xfrm>
              <a:off x="874713" y="3465513"/>
              <a:ext cx="260350" cy="74612"/>
            </a:xfrm>
            <a:custGeom>
              <a:avLst/>
              <a:gdLst/>
              <a:ahLst/>
              <a:cxnLst/>
              <a:rect l="l" t="t" r="r" b="b"/>
              <a:pathLst>
                <a:path w="154" h="44" extrusionOk="0">
                  <a:moveTo>
                    <a:pt x="38" y="44"/>
                  </a:moveTo>
                  <a:cubicBezTo>
                    <a:pt x="25" y="44"/>
                    <a:pt x="13" y="44"/>
                    <a:pt x="0" y="4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5" y="21"/>
                    <a:pt x="26" y="22"/>
                    <a:pt x="38" y="22"/>
                  </a:cubicBezTo>
                  <a:cubicBezTo>
                    <a:pt x="75" y="22"/>
                    <a:pt x="111" y="14"/>
                    <a:pt x="145" y="0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17" y="37"/>
                    <a:pt x="78" y="44"/>
                    <a:pt x="38" y="4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32"/>
            <p:cNvSpPr/>
            <p:nvPr/>
          </p:nvSpPr>
          <p:spPr>
            <a:xfrm>
              <a:off x="1198563" y="3281363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12" y="104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33" y="63"/>
                    <a:pt x="63" y="34"/>
                    <a:pt x="84" y="0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80" y="49"/>
                    <a:pt x="49" y="81"/>
                    <a:pt x="12" y="104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32"/>
            <p:cNvSpPr/>
            <p:nvPr/>
          </p:nvSpPr>
          <p:spPr>
            <a:xfrm>
              <a:off x="1406525" y="2925763"/>
              <a:ext cx="49212" cy="198437"/>
            </a:xfrm>
            <a:custGeom>
              <a:avLst/>
              <a:gdLst/>
              <a:ahLst/>
              <a:cxnLst/>
              <a:rect l="l" t="t" r="r" b="b"/>
              <a:pathLst>
                <a:path w="29" h="118" extrusionOk="0">
                  <a:moveTo>
                    <a:pt x="23" y="118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4" y="95"/>
                    <a:pt x="6" y="77"/>
                    <a:pt x="6" y="59"/>
                  </a:cubicBezTo>
                  <a:cubicBezTo>
                    <a:pt x="6" y="40"/>
                    <a:pt x="4" y="22"/>
                    <a:pt x="0" y="4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19"/>
                    <a:pt x="29" y="39"/>
                    <a:pt x="29" y="59"/>
                  </a:cubicBezTo>
                  <a:cubicBezTo>
                    <a:pt x="29" y="78"/>
                    <a:pt x="27" y="98"/>
                    <a:pt x="23" y="118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32"/>
            <p:cNvSpPr/>
            <p:nvPr/>
          </p:nvSpPr>
          <p:spPr>
            <a:xfrm>
              <a:off x="1219200" y="2606675"/>
              <a:ext cx="198437" cy="242888"/>
            </a:xfrm>
            <a:custGeom>
              <a:avLst/>
              <a:gdLst/>
              <a:ahLst/>
              <a:cxnLst/>
              <a:rect l="l" t="t" r="r" b="b"/>
              <a:pathLst>
                <a:path w="118" h="144" extrusionOk="0">
                  <a:moveTo>
                    <a:pt x="97" y="144"/>
                  </a:moveTo>
                  <a:cubicBezTo>
                    <a:pt x="77" y="94"/>
                    <a:pt x="44" y="51"/>
                    <a:pt x="0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1" y="35"/>
                    <a:pt x="97" y="81"/>
                    <a:pt x="118" y="135"/>
                  </a:cubicBezTo>
                  <a:lnTo>
                    <a:pt x="97" y="144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32"/>
            <p:cNvSpPr/>
            <p:nvPr/>
          </p:nvSpPr>
          <p:spPr>
            <a:xfrm>
              <a:off x="877888" y="2508250"/>
              <a:ext cx="315913" cy="101600"/>
            </a:xfrm>
            <a:custGeom>
              <a:avLst/>
              <a:gdLst/>
              <a:ahLst/>
              <a:cxnLst/>
              <a:rect l="l" t="t" r="r" b="b"/>
              <a:pathLst>
                <a:path w="187" h="60" extrusionOk="0">
                  <a:moveTo>
                    <a:pt x="176" y="60"/>
                  </a:moveTo>
                  <a:cubicBezTo>
                    <a:pt x="134" y="36"/>
                    <a:pt x="85" y="23"/>
                    <a:pt x="36" y="23"/>
                  </a:cubicBezTo>
                  <a:cubicBezTo>
                    <a:pt x="25" y="23"/>
                    <a:pt x="14" y="23"/>
                    <a:pt x="3" y="2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89" y="0"/>
                    <a:pt x="142" y="14"/>
                    <a:pt x="187" y="40"/>
                  </a:cubicBezTo>
                  <a:lnTo>
                    <a:pt x="176" y="60"/>
                  </a:ln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32"/>
            <p:cNvSpPr/>
            <p:nvPr/>
          </p:nvSpPr>
          <p:spPr>
            <a:xfrm>
              <a:off x="665163" y="2522538"/>
              <a:ext cx="160337" cy="95250"/>
            </a:xfrm>
            <a:custGeom>
              <a:avLst/>
              <a:gdLst/>
              <a:ahLst/>
              <a:cxnLst/>
              <a:rect l="l" t="t" r="r" b="b"/>
              <a:pathLst>
                <a:path w="95" h="57" extrusionOk="0">
                  <a:moveTo>
                    <a:pt x="12" y="57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8" y="21"/>
                    <a:pt x="58" y="8"/>
                    <a:pt x="89" y="0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65" y="30"/>
                    <a:pt x="38" y="41"/>
                    <a:pt x="12" y="57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32"/>
            <p:cNvSpPr/>
            <p:nvPr/>
          </p:nvSpPr>
          <p:spPr>
            <a:xfrm>
              <a:off x="431800" y="2651125"/>
              <a:ext cx="177800" cy="284163"/>
            </a:xfrm>
            <a:custGeom>
              <a:avLst/>
              <a:gdLst/>
              <a:ahLst/>
              <a:cxnLst/>
              <a:rect l="l" t="t" r="r" b="b"/>
              <a:pathLst>
                <a:path w="106" h="169" extrusionOk="0">
                  <a:moveTo>
                    <a:pt x="23" y="169"/>
                  </a:moveTo>
                  <a:cubicBezTo>
                    <a:pt x="0" y="165"/>
                    <a:pt x="0" y="165"/>
                    <a:pt x="0" y="165"/>
                  </a:cubicBezTo>
                  <a:cubicBezTo>
                    <a:pt x="12" y="101"/>
                    <a:pt x="43" y="44"/>
                    <a:pt x="90" y="0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63" y="57"/>
                    <a:pt x="34" y="110"/>
                    <a:pt x="23" y="169"/>
                  </a:cubicBezTo>
                  <a:close/>
                </a:path>
              </a:pathLst>
            </a:custGeom>
            <a:solidFill>
              <a:srgbClr val="746C6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32"/>
            <p:cNvSpPr/>
            <p:nvPr/>
          </p:nvSpPr>
          <p:spPr>
            <a:xfrm>
              <a:off x="520700" y="3173413"/>
              <a:ext cx="111125" cy="15240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52" y="90"/>
                  </a:moveTo>
                  <a:cubicBezTo>
                    <a:pt x="29" y="66"/>
                    <a:pt x="12" y="38"/>
                    <a:pt x="0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9" y="28"/>
                    <a:pt x="45" y="55"/>
                    <a:pt x="66" y="77"/>
                  </a:cubicBezTo>
                  <a:lnTo>
                    <a:pt x="52" y="90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32"/>
            <p:cNvSpPr/>
            <p:nvPr/>
          </p:nvSpPr>
          <p:spPr>
            <a:xfrm>
              <a:off x="649288" y="3340100"/>
              <a:ext cx="290512" cy="131762"/>
            </a:xfrm>
            <a:custGeom>
              <a:avLst/>
              <a:gdLst/>
              <a:ahLst/>
              <a:cxnLst/>
              <a:rect l="l" t="t" r="r" b="b"/>
              <a:pathLst>
                <a:path w="172" h="78" extrusionOk="0">
                  <a:moveTo>
                    <a:pt x="172" y="78"/>
                  </a:moveTo>
                  <a:cubicBezTo>
                    <a:pt x="109" y="78"/>
                    <a:pt x="48" y="55"/>
                    <a:pt x="0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7" y="38"/>
                    <a:pt x="113" y="59"/>
                    <a:pt x="172" y="59"/>
                  </a:cubicBezTo>
                  <a:lnTo>
                    <a:pt x="172" y="7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32"/>
            <p:cNvSpPr/>
            <p:nvPr/>
          </p:nvSpPr>
          <p:spPr>
            <a:xfrm>
              <a:off x="1025525" y="3335338"/>
              <a:ext cx="207963" cy="127000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4" y="75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41" y="48"/>
                    <a:pt x="80" y="28"/>
                    <a:pt x="112" y="0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90" y="45"/>
                    <a:pt x="49" y="66"/>
                    <a:pt x="4" y="7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32"/>
            <p:cNvSpPr/>
            <p:nvPr/>
          </p:nvSpPr>
          <p:spPr>
            <a:xfrm>
              <a:off x="1246188" y="3165475"/>
              <a:ext cx="112712" cy="160337"/>
            </a:xfrm>
            <a:custGeom>
              <a:avLst/>
              <a:gdLst/>
              <a:ahLst/>
              <a:cxnLst/>
              <a:rect l="l" t="t" r="r" b="b"/>
              <a:pathLst>
                <a:path w="67" h="95" extrusionOk="0">
                  <a:moveTo>
                    <a:pt x="14" y="95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22" y="58"/>
                    <a:pt x="38" y="30"/>
                    <a:pt x="49" y="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56" y="39"/>
                    <a:pt x="37" y="69"/>
                    <a:pt x="14" y="9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32"/>
            <p:cNvSpPr/>
            <p:nvPr/>
          </p:nvSpPr>
          <p:spPr>
            <a:xfrm>
              <a:off x="1341438" y="2919413"/>
              <a:ext cx="44450" cy="182562"/>
            </a:xfrm>
            <a:custGeom>
              <a:avLst/>
              <a:gdLst/>
              <a:ahLst/>
              <a:cxnLst/>
              <a:rect l="l" t="t" r="r" b="b"/>
              <a:pathLst>
                <a:path w="26" h="109" extrusionOk="0">
                  <a:moveTo>
                    <a:pt x="22" y="109"/>
                  </a:moveTo>
                  <a:cubicBezTo>
                    <a:pt x="3" y="106"/>
                    <a:pt x="3" y="106"/>
                    <a:pt x="3" y="106"/>
                  </a:cubicBezTo>
                  <a:cubicBezTo>
                    <a:pt x="6" y="92"/>
                    <a:pt x="7" y="77"/>
                    <a:pt x="7" y="63"/>
                  </a:cubicBezTo>
                  <a:cubicBezTo>
                    <a:pt x="7" y="43"/>
                    <a:pt x="5" y="23"/>
                    <a:pt x="0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20"/>
                    <a:pt x="26" y="41"/>
                    <a:pt x="26" y="63"/>
                  </a:cubicBezTo>
                  <a:cubicBezTo>
                    <a:pt x="26" y="78"/>
                    <a:pt x="25" y="94"/>
                    <a:pt x="22" y="109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32"/>
            <p:cNvSpPr/>
            <p:nvPr/>
          </p:nvSpPr>
          <p:spPr>
            <a:xfrm>
              <a:off x="1244600" y="2720975"/>
              <a:ext cx="112712" cy="155575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49" y="92"/>
                  </a:moveTo>
                  <a:cubicBezTo>
                    <a:pt x="38" y="63"/>
                    <a:pt x="21" y="36"/>
                    <a:pt x="0" y="1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37" y="25"/>
                    <a:pt x="55" y="54"/>
                    <a:pt x="67" y="85"/>
                  </a:cubicBezTo>
                  <a:lnTo>
                    <a:pt x="49" y="92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32"/>
            <p:cNvSpPr/>
            <p:nvPr/>
          </p:nvSpPr>
          <p:spPr>
            <a:xfrm>
              <a:off x="1030288" y="2587625"/>
              <a:ext cx="192087" cy="115887"/>
            </a:xfrm>
            <a:custGeom>
              <a:avLst/>
              <a:gdLst/>
              <a:ahLst/>
              <a:cxnLst/>
              <a:rect l="l" t="t" r="r" b="b"/>
              <a:pathLst>
                <a:path w="114" h="68" extrusionOk="0">
                  <a:moveTo>
                    <a:pt x="102" y="68"/>
                  </a:moveTo>
                  <a:cubicBezTo>
                    <a:pt x="72" y="44"/>
                    <a:pt x="37" y="27"/>
                    <a:pt x="0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4" y="9"/>
                    <a:pt x="82" y="27"/>
                    <a:pt x="114" y="53"/>
                  </a:cubicBezTo>
                  <a:lnTo>
                    <a:pt x="102" y="68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32"/>
            <p:cNvSpPr/>
            <p:nvPr/>
          </p:nvSpPr>
          <p:spPr>
            <a:xfrm>
              <a:off x="706438" y="2576513"/>
              <a:ext cx="276225" cy="92075"/>
            </a:xfrm>
            <a:custGeom>
              <a:avLst/>
              <a:gdLst/>
              <a:ahLst/>
              <a:cxnLst/>
              <a:rect l="l" t="t" r="r" b="b"/>
              <a:pathLst>
                <a:path w="164" h="55" extrusionOk="0">
                  <a:moveTo>
                    <a:pt x="10" y="55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42" y="14"/>
                    <a:pt x="89" y="0"/>
                    <a:pt x="138" y="0"/>
                  </a:cubicBezTo>
                  <a:cubicBezTo>
                    <a:pt x="146" y="0"/>
                    <a:pt x="155" y="1"/>
                    <a:pt x="164" y="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54" y="20"/>
                    <a:pt x="146" y="20"/>
                    <a:pt x="138" y="20"/>
                  </a:cubicBezTo>
                  <a:cubicBezTo>
                    <a:pt x="93" y="20"/>
                    <a:pt x="49" y="32"/>
                    <a:pt x="10" y="5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32"/>
            <p:cNvSpPr/>
            <p:nvPr/>
          </p:nvSpPr>
          <p:spPr>
            <a:xfrm>
              <a:off x="523875" y="2673350"/>
              <a:ext cx="155575" cy="195263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18" y="115"/>
                  </a:moveTo>
                  <a:cubicBezTo>
                    <a:pt x="0" y="108"/>
                    <a:pt x="0" y="108"/>
                    <a:pt x="0" y="108"/>
                  </a:cubicBezTo>
                  <a:cubicBezTo>
                    <a:pt x="17" y="66"/>
                    <a:pt x="45" y="29"/>
                    <a:pt x="81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59" y="41"/>
                    <a:pt x="34" y="76"/>
                    <a:pt x="18" y="115"/>
                  </a:cubicBez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32"/>
            <p:cNvSpPr/>
            <p:nvPr/>
          </p:nvSpPr>
          <p:spPr>
            <a:xfrm>
              <a:off x="492125" y="2916238"/>
              <a:ext cx="44450" cy="211138"/>
            </a:xfrm>
            <a:custGeom>
              <a:avLst/>
              <a:gdLst/>
              <a:ahLst/>
              <a:cxnLst/>
              <a:rect l="l" t="t" r="r" b="b"/>
              <a:pathLst>
                <a:path w="26" h="125" extrusionOk="0">
                  <a:moveTo>
                    <a:pt x="7" y="125"/>
                  </a:moveTo>
                  <a:cubicBezTo>
                    <a:pt x="2" y="105"/>
                    <a:pt x="0" y="84"/>
                    <a:pt x="0" y="64"/>
                  </a:cubicBezTo>
                  <a:cubicBezTo>
                    <a:pt x="0" y="42"/>
                    <a:pt x="2" y="21"/>
                    <a:pt x="7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1" y="24"/>
                    <a:pt x="19" y="44"/>
                    <a:pt x="19" y="64"/>
                  </a:cubicBezTo>
                  <a:cubicBezTo>
                    <a:pt x="19" y="83"/>
                    <a:pt x="21" y="102"/>
                    <a:pt x="25" y="121"/>
                  </a:cubicBezTo>
                  <a:lnTo>
                    <a:pt x="7" y="125"/>
                  </a:lnTo>
                  <a:close/>
                </a:path>
              </a:pathLst>
            </a:custGeom>
            <a:solidFill>
              <a:srgbClr val="324E7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32"/>
            <p:cNvSpPr/>
            <p:nvPr/>
          </p:nvSpPr>
          <p:spPr>
            <a:xfrm>
              <a:off x="939800" y="3117850"/>
              <a:ext cx="366713" cy="287337"/>
            </a:xfrm>
            <a:custGeom>
              <a:avLst/>
              <a:gdLst/>
              <a:ahLst/>
              <a:cxnLst/>
              <a:rect l="l" t="t" r="r" b="b"/>
              <a:pathLst>
                <a:path w="218" h="170" extrusionOk="0">
                  <a:moveTo>
                    <a:pt x="0" y="170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98" y="161"/>
                    <a:pt x="183" y="95"/>
                    <a:pt x="209" y="0"/>
                  </a:cubicBezTo>
                  <a:cubicBezTo>
                    <a:pt x="218" y="3"/>
                    <a:pt x="218" y="3"/>
                    <a:pt x="218" y="3"/>
                  </a:cubicBezTo>
                  <a:cubicBezTo>
                    <a:pt x="192" y="101"/>
                    <a:pt x="102" y="170"/>
                    <a:pt x="0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32"/>
            <p:cNvSpPr/>
            <p:nvPr/>
          </p:nvSpPr>
          <p:spPr>
            <a:xfrm>
              <a:off x="1298575" y="2960688"/>
              <a:ext cx="20638" cy="65088"/>
            </a:xfrm>
            <a:custGeom>
              <a:avLst/>
              <a:gdLst/>
              <a:ahLst/>
              <a:cxnLst/>
              <a:rect l="l" t="t" r="r" b="b"/>
              <a:pathLst>
                <a:path w="12" h="38" extrusionOk="0">
                  <a:moveTo>
                    <a:pt x="12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26"/>
                    <a:pt x="2" y="13"/>
                    <a:pt x="0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2"/>
                    <a:pt x="12" y="25"/>
                    <a:pt x="12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32"/>
            <p:cNvSpPr/>
            <p:nvPr/>
          </p:nvSpPr>
          <p:spPr>
            <a:xfrm>
              <a:off x="1169988" y="2730500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29" y="36"/>
                  </a:moveTo>
                  <a:cubicBezTo>
                    <a:pt x="20" y="26"/>
                    <a:pt x="10" y="16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7" y="9"/>
                    <a:pt x="27" y="19"/>
                    <a:pt x="36" y="30"/>
                  </a:cubicBezTo>
                  <a:lnTo>
                    <a:pt x="29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32"/>
            <p:cNvSpPr/>
            <p:nvPr/>
          </p:nvSpPr>
          <p:spPr>
            <a:xfrm>
              <a:off x="979488" y="2646363"/>
              <a:ext cx="173037" cy="76200"/>
            </a:xfrm>
            <a:custGeom>
              <a:avLst/>
              <a:gdLst/>
              <a:ahLst/>
              <a:cxnLst/>
              <a:rect l="l" t="t" r="r" b="b"/>
              <a:pathLst>
                <a:path w="103" h="45" extrusionOk="0">
                  <a:moveTo>
                    <a:pt x="97" y="45"/>
                  </a:moveTo>
                  <a:cubicBezTo>
                    <a:pt x="69" y="25"/>
                    <a:pt x="35" y="13"/>
                    <a:pt x="0" y="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8" y="4"/>
                    <a:pt x="73" y="17"/>
                    <a:pt x="103" y="37"/>
                  </a:cubicBezTo>
                  <a:lnTo>
                    <a:pt x="97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32"/>
            <p:cNvSpPr/>
            <p:nvPr/>
          </p:nvSpPr>
          <p:spPr>
            <a:xfrm>
              <a:off x="860425" y="2643188"/>
              <a:ext cx="79375" cy="23812"/>
            </a:xfrm>
            <a:custGeom>
              <a:avLst/>
              <a:gdLst/>
              <a:ahLst/>
              <a:cxnLst/>
              <a:rect l="l" t="t" r="r" b="b"/>
              <a:pathLst>
                <a:path w="47" h="14" extrusionOk="0">
                  <a:moveTo>
                    <a:pt x="2" y="14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5" y="2"/>
                    <a:pt x="31" y="0"/>
                    <a:pt x="47" y="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32" y="10"/>
                    <a:pt x="16" y="11"/>
                    <a:pt x="2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32"/>
            <p:cNvSpPr/>
            <p:nvPr/>
          </p:nvSpPr>
          <p:spPr>
            <a:xfrm>
              <a:off x="576263" y="2673350"/>
              <a:ext cx="219075" cy="239712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9" y="142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20" y="77"/>
                    <a:pt x="66" y="26"/>
                    <a:pt x="126" y="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72" y="34"/>
                    <a:pt x="28" y="82"/>
                    <a:pt x="9" y="1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32"/>
            <p:cNvSpPr/>
            <p:nvPr/>
          </p:nvSpPr>
          <p:spPr>
            <a:xfrm>
              <a:off x="557213" y="2947988"/>
              <a:ext cx="23812" cy="77787"/>
            </a:xfrm>
            <a:custGeom>
              <a:avLst/>
              <a:gdLst/>
              <a:ahLst/>
              <a:cxnLst/>
              <a:rect l="l" t="t" r="r" b="b"/>
              <a:pathLst>
                <a:path w="14" h="46" extrusionOk="0">
                  <a:moveTo>
                    <a:pt x="1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30"/>
                    <a:pt x="2" y="15"/>
                    <a:pt x="5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16"/>
                    <a:pt x="10" y="31"/>
                    <a:pt x="10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32"/>
            <p:cNvSpPr/>
            <p:nvPr/>
          </p:nvSpPr>
          <p:spPr>
            <a:xfrm>
              <a:off x="576263" y="3135313"/>
              <a:ext cx="155575" cy="201613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87" y="120"/>
                  </a:moveTo>
                  <a:cubicBezTo>
                    <a:pt x="46" y="92"/>
                    <a:pt x="15" y="50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3" y="46"/>
                    <a:pt x="53" y="85"/>
                    <a:pt x="92" y="112"/>
                  </a:cubicBezTo>
                  <a:lnTo>
                    <a:pt x="87" y="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32"/>
            <p:cNvSpPr/>
            <p:nvPr/>
          </p:nvSpPr>
          <p:spPr>
            <a:xfrm>
              <a:off x="777875" y="3354388"/>
              <a:ext cx="53975" cy="33338"/>
            </a:xfrm>
            <a:custGeom>
              <a:avLst/>
              <a:gdLst/>
              <a:ahLst/>
              <a:cxnLst/>
              <a:rect l="l" t="t" r="r" b="b"/>
              <a:pathLst>
                <a:path w="32" h="20" extrusionOk="0">
                  <a:moveTo>
                    <a:pt x="29" y="20"/>
                  </a:moveTo>
                  <a:cubicBezTo>
                    <a:pt x="19" y="17"/>
                    <a:pt x="9" y="13"/>
                    <a:pt x="0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4"/>
                    <a:pt x="22" y="8"/>
                    <a:pt x="32" y="11"/>
                  </a:cubicBezTo>
                  <a:lnTo>
                    <a:pt x="29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8" name="Google Shape;1308;p32"/>
          <p:cNvGrpSpPr/>
          <p:nvPr/>
        </p:nvGrpSpPr>
        <p:grpSpPr>
          <a:xfrm>
            <a:off x="-11475" y="-184363"/>
            <a:ext cx="1449389" cy="1447800"/>
            <a:chOff x="5502275" y="4098925"/>
            <a:chExt cx="1449389" cy="1447800"/>
          </a:xfrm>
        </p:grpSpPr>
        <p:sp>
          <p:nvSpPr>
            <p:cNvPr id="1309" name="Google Shape;1309;p32"/>
            <p:cNvSpPr/>
            <p:nvPr/>
          </p:nvSpPr>
          <p:spPr>
            <a:xfrm>
              <a:off x="5502275" y="4098925"/>
              <a:ext cx="1449389" cy="1447800"/>
            </a:xfrm>
            <a:custGeom>
              <a:avLst/>
              <a:gdLst/>
              <a:ahLst/>
              <a:cxnLst/>
              <a:rect l="l" t="t" r="r" b="b"/>
              <a:pathLst>
                <a:path w="859" h="858" extrusionOk="0">
                  <a:moveTo>
                    <a:pt x="430" y="858"/>
                  </a:moveTo>
                  <a:cubicBezTo>
                    <a:pt x="193" y="858"/>
                    <a:pt x="0" y="665"/>
                    <a:pt x="0" y="429"/>
                  </a:cubicBezTo>
                  <a:cubicBezTo>
                    <a:pt x="0" y="192"/>
                    <a:pt x="193" y="0"/>
                    <a:pt x="430" y="0"/>
                  </a:cubicBezTo>
                  <a:cubicBezTo>
                    <a:pt x="666" y="0"/>
                    <a:pt x="859" y="192"/>
                    <a:pt x="859" y="429"/>
                  </a:cubicBezTo>
                  <a:cubicBezTo>
                    <a:pt x="859" y="665"/>
                    <a:pt x="666" y="858"/>
                    <a:pt x="430" y="858"/>
                  </a:cubicBezTo>
                  <a:close/>
                  <a:moveTo>
                    <a:pt x="430" y="10"/>
                  </a:moveTo>
                  <a:cubicBezTo>
                    <a:pt x="199" y="10"/>
                    <a:pt x="11" y="198"/>
                    <a:pt x="11" y="429"/>
                  </a:cubicBezTo>
                  <a:cubicBezTo>
                    <a:pt x="11" y="659"/>
                    <a:pt x="199" y="847"/>
                    <a:pt x="430" y="847"/>
                  </a:cubicBezTo>
                  <a:cubicBezTo>
                    <a:pt x="660" y="847"/>
                    <a:pt x="848" y="659"/>
                    <a:pt x="848" y="429"/>
                  </a:cubicBezTo>
                  <a:cubicBezTo>
                    <a:pt x="848" y="198"/>
                    <a:pt x="660" y="10"/>
                    <a:pt x="430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32"/>
            <p:cNvSpPr/>
            <p:nvPr/>
          </p:nvSpPr>
          <p:spPr>
            <a:xfrm>
              <a:off x="5548313" y="4143375"/>
              <a:ext cx="1357313" cy="1358900"/>
            </a:xfrm>
            <a:custGeom>
              <a:avLst/>
              <a:gdLst/>
              <a:ahLst/>
              <a:cxnLst/>
              <a:rect l="l" t="t" r="r" b="b"/>
              <a:pathLst>
                <a:path w="805" h="805" extrusionOk="0">
                  <a:moveTo>
                    <a:pt x="403" y="805"/>
                  </a:moveTo>
                  <a:cubicBezTo>
                    <a:pt x="180" y="805"/>
                    <a:pt x="0" y="625"/>
                    <a:pt x="0" y="403"/>
                  </a:cubicBezTo>
                  <a:cubicBezTo>
                    <a:pt x="0" y="181"/>
                    <a:pt x="180" y="0"/>
                    <a:pt x="403" y="0"/>
                  </a:cubicBezTo>
                  <a:cubicBezTo>
                    <a:pt x="625" y="0"/>
                    <a:pt x="805" y="181"/>
                    <a:pt x="805" y="403"/>
                  </a:cubicBezTo>
                  <a:cubicBezTo>
                    <a:pt x="805" y="625"/>
                    <a:pt x="625" y="805"/>
                    <a:pt x="403" y="805"/>
                  </a:cubicBezTo>
                  <a:close/>
                  <a:moveTo>
                    <a:pt x="403" y="7"/>
                  </a:moveTo>
                  <a:cubicBezTo>
                    <a:pt x="184" y="7"/>
                    <a:pt x="7" y="185"/>
                    <a:pt x="7" y="403"/>
                  </a:cubicBezTo>
                  <a:cubicBezTo>
                    <a:pt x="7" y="621"/>
                    <a:pt x="184" y="798"/>
                    <a:pt x="403" y="798"/>
                  </a:cubicBezTo>
                  <a:cubicBezTo>
                    <a:pt x="621" y="798"/>
                    <a:pt x="798" y="621"/>
                    <a:pt x="798" y="403"/>
                  </a:cubicBezTo>
                  <a:cubicBezTo>
                    <a:pt x="798" y="185"/>
                    <a:pt x="621" y="7"/>
                    <a:pt x="403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32"/>
            <p:cNvSpPr/>
            <p:nvPr/>
          </p:nvSpPr>
          <p:spPr>
            <a:xfrm>
              <a:off x="5595938" y="4192588"/>
              <a:ext cx="1262063" cy="1262063"/>
            </a:xfrm>
            <a:custGeom>
              <a:avLst/>
              <a:gdLst/>
              <a:ahLst/>
              <a:cxnLst/>
              <a:rect l="l" t="t" r="r" b="b"/>
              <a:pathLst>
                <a:path w="749" h="748" extrusionOk="0">
                  <a:moveTo>
                    <a:pt x="375" y="748"/>
                  </a:moveTo>
                  <a:cubicBezTo>
                    <a:pt x="375" y="748"/>
                    <a:pt x="375" y="748"/>
                    <a:pt x="375" y="748"/>
                  </a:cubicBezTo>
                  <a:cubicBezTo>
                    <a:pt x="372" y="748"/>
                    <a:pt x="369" y="748"/>
                    <a:pt x="366" y="748"/>
                  </a:cubicBezTo>
                  <a:cubicBezTo>
                    <a:pt x="367" y="689"/>
                    <a:pt x="367" y="689"/>
                    <a:pt x="367" y="689"/>
                  </a:cubicBezTo>
                  <a:cubicBezTo>
                    <a:pt x="370" y="689"/>
                    <a:pt x="372" y="689"/>
                    <a:pt x="375" y="689"/>
                  </a:cubicBezTo>
                  <a:lnTo>
                    <a:pt x="375" y="748"/>
                  </a:lnTo>
                  <a:close/>
                  <a:moveTo>
                    <a:pt x="382" y="748"/>
                  </a:moveTo>
                  <a:cubicBezTo>
                    <a:pt x="381" y="689"/>
                    <a:pt x="381" y="689"/>
                    <a:pt x="381" y="689"/>
                  </a:cubicBezTo>
                  <a:cubicBezTo>
                    <a:pt x="383" y="689"/>
                    <a:pt x="386" y="689"/>
                    <a:pt x="388" y="689"/>
                  </a:cubicBezTo>
                  <a:cubicBezTo>
                    <a:pt x="390" y="747"/>
                    <a:pt x="390" y="747"/>
                    <a:pt x="390" y="747"/>
                  </a:cubicBezTo>
                  <a:cubicBezTo>
                    <a:pt x="388" y="747"/>
                    <a:pt x="385" y="748"/>
                    <a:pt x="382" y="748"/>
                  </a:cubicBezTo>
                  <a:close/>
                  <a:moveTo>
                    <a:pt x="359" y="747"/>
                  </a:moveTo>
                  <a:cubicBezTo>
                    <a:pt x="356" y="747"/>
                    <a:pt x="353" y="747"/>
                    <a:pt x="350" y="747"/>
                  </a:cubicBezTo>
                  <a:cubicBezTo>
                    <a:pt x="354" y="689"/>
                    <a:pt x="354" y="689"/>
                    <a:pt x="354" y="689"/>
                  </a:cubicBezTo>
                  <a:cubicBezTo>
                    <a:pt x="356" y="689"/>
                    <a:pt x="359" y="689"/>
                    <a:pt x="361" y="689"/>
                  </a:cubicBezTo>
                  <a:lnTo>
                    <a:pt x="359" y="747"/>
                  </a:lnTo>
                  <a:close/>
                  <a:moveTo>
                    <a:pt x="398" y="747"/>
                  </a:moveTo>
                  <a:cubicBezTo>
                    <a:pt x="394" y="689"/>
                    <a:pt x="394" y="689"/>
                    <a:pt x="394" y="689"/>
                  </a:cubicBezTo>
                  <a:cubicBezTo>
                    <a:pt x="397" y="688"/>
                    <a:pt x="399" y="688"/>
                    <a:pt x="401" y="688"/>
                  </a:cubicBezTo>
                  <a:cubicBezTo>
                    <a:pt x="406" y="746"/>
                    <a:pt x="406" y="746"/>
                    <a:pt x="406" y="746"/>
                  </a:cubicBezTo>
                  <a:cubicBezTo>
                    <a:pt x="403" y="747"/>
                    <a:pt x="401" y="747"/>
                    <a:pt x="398" y="747"/>
                  </a:cubicBezTo>
                  <a:close/>
                  <a:moveTo>
                    <a:pt x="343" y="746"/>
                  </a:moveTo>
                  <a:cubicBezTo>
                    <a:pt x="340" y="746"/>
                    <a:pt x="337" y="746"/>
                    <a:pt x="334" y="746"/>
                  </a:cubicBezTo>
                  <a:cubicBezTo>
                    <a:pt x="341" y="687"/>
                    <a:pt x="341" y="687"/>
                    <a:pt x="341" y="687"/>
                  </a:cubicBezTo>
                  <a:cubicBezTo>
                    <a:pt x="343" y="688"/>
                    <a:pt x="345" y="688"/>
                    <a:pt x="348" y="688"/>
                  </a:cubicBezTo>
                  <a:lnTo>
                    <a:pt x="343" y="746"/>
                  </a:lnTo>
                  <a:close/>
                  <a:moveTo>
                    <a:pt x="414" y="746"/>
                  </a:moveTo>
                  <a:cubicBezTo>
                    <a:pt x="407" y="688"/>
                    <a:pt x="407" y="688"/>
                    <a:pt x="407" y="688"/>
                  </a:cubicBezTo>
                  <a:cubicBezTo>
                    <a:pt x="410" y="687"/>
                    <a:pt x="412" y="687"/>
                    <a:pt x="415" y="687"/>
                  </a:cubicBezTo>
                  <a:cubicBezTo>
                    <a:pt x="422" y="745"/>
                    <a:pt x="422" y="745"/>
                    <a:pt x="422" y="745"/>
                  </a:cubicBezTo>
                  <a:cubicBezTo>
                    <a:pt x="419" y="745"/>
                    <a:pt x="416" y="745"/>
                    <a:pt x="414" y="746"/>
                  </a:cubicBezTo>
                  <a:close/>
                  <a:moveTo>
                    <a:pt x="327" y="745"/>
                  </a:moveTo>
                  <a:cubicBezTo>
                    <a:pt x="324" y="744"/>
                    <a:pt x="321" y="744"/>
                    <a:pt x="319" y="744"/>
                  </a:cubicBezTo>
                  <a:cubicBezTo>
                    <a:pt x="327" y="686"/>
                    <a:pt x="327" y="686"/>
                    <a:pt x="327" y="686"/>
                  </a:cubicBezTo>
                  <a:cubicBezTo>
                    <a:pt x="330" y="686"/>
                    <a:pt x="332" y="686"/>
                    <a:pt x="334" y="687"/>
                  </a:cubicBezTo>
                  <a:lnTo>
                    <a:pt x="327" y="745"/>
                  </a:lnTo>
                  <a:close/>
                  <a:moveTo>
                    <a:pt x="429" y="744"/>
                  </a:moveTo>
                  <a:cubicBezTo>
                    <a:pt x="421" y="686"/>
                    <a:pt x="421" y="686"/>
                    <a:pt x="421" y="686"/>
                  </a:cubicBezTo>
                  <a:cubicBezTo>
                    <a:pt x="423" y="686"/>
                    <a:pt x="426" y="685"/>
                    <a:pt x="428" y="685"/>
                  </a:cubicBezTo>
                  <a:cubicBezTo>
                    <a:pt x="438" y="742"/>
                    <a:pt x="438" y="742"/>
                    <a:pt x="438" y="742"/>
                  </a:cubicBezTo>
                  <a:cubicBezTo>
                    <a:pt x="435" y="743"/>
                    <a:pt x="432" y="743"/>
                    <a:pt x="429" y="744"/>
                  </a:cubicBezTo>
                  <a:close/>
                  <a:moveTo>
                    <a:pt x="311" y="742"/>
                  </a:moveTo>
                  <a:cubicBezTo>
                    <a:pt x="309" y="742"/>
                    <a:pt x="306" y="741"/>
                    <a:pt x="303" y="741"/>
                  </a:cubicBezTo>
                  <a:cubicBezTo>
                    <a:pt x="314" y="683"/>
                    <a:pt x="314" y="683"/>
                    <a:pt x="314" y="683"/>
                  </a:cubicBezTo>
                  <a:cubicBezTo>
                    <a:pt x="316" y="684"/>
                    <a:pt x="319" y="684"/>
                    <a:pt x="321" y="685"/>
                  </a:cubicBezTo>
                  <a:lnTo>
                    <a:pt x="311" y="742"/>
                  </a:lnTo>
                  <a:close/>
                  <a:moveTo>
                    <a:pt x="445" y="741"/>
                  </a:moveTo>
                  <a:cubicBezTo>
                    <a:pt x="434" y="684"/>
                    <a:pt x="434" y="684"/>
                    <a:pt x="434" y="684"/>
                  </a:cubicBezTo>
                  <a:cubicBezTo>
                    <a:pt x="436" y="683"/>
                    <a:pt x="439" y="683"/>
                    <a:pt x="441" y="682"/>
                  </a:cubicBezTo>
                  <a:cubicBezTo>
                    <a:pt x="453" y="739"/>
                    <a:pt x="453" y="739"/>
                    <a:pt x="453" y="739"/>
                  </a:cubicBezTo>
                  <a:cubicBezTo>
                    <a:pt x="451" y="740"/>
                    <a:pt x="448" y="741"/>
                    <a:pt x="445" y="741"/>
                  </a:cubicBezTo>
                  <a:close/>
                  <a:moveTo>
                    <a:pt x="296" y="739"/>
                  </a:moveTo>
                  <a:cubicBezTo>
                    <a:pt x="293" y="739"/>
                    <a:pt x="290" y="738"/>
                    <a:pt x="287" y="737"/>
                  </a:cubicBezTo>
                  <a:cubicBezTo>
                    <a:pt x="301" y="681"/>
                    <a:pt x="301" y="681"/>
                    <a:pt x="301" y="681"/>
                  </a:cubicBezTo>
                  <a:cubicBezTo>
                    <a:pt x="303" y="681"/>
                    <a:pt x="306" y="682"/>
                    <a:pt x="308" y="682"/>
                  </a:cubicBezTo>
                  <a:lnTo>
                    <a:pt x="296" y="739"/>
                  </a:lnTo>
                  <a:close/>
                  <a:moveTo>
                    <a:pt x="460" y="738"/>
                  </a:moveTo>
                  <a:cubicBezTo>
                    <a:pt x="447" y="681"/>
                    <a:pt x="447" y="681"/>
                    <a:pt x="447" y="681"/>
                  </a:cubicBezTo>
                  <a:cubicBezTo>
                    <a:pt x="449" y="680"/>
                    <a:pt x="452" y="680"/>
                    <a:pt x="454" y="679"/>
                  </a:cubicBezTo>
                  <a:cubicBezTo>
                    <a:pt x="469" y="736"/>
                    <a:pt x="469" y="736"/>
                    <a:pt x="469" y="736"/>
                  </a:cubicBezTo>
                  <a:cubicBezTo>
                    <a:pt x="466" y="736"/>
                    <a:pt x="463" y="737"/>
                    <a:pt x="460" y="738"/>
                  </a:cubicBezTo>
                  <a:close/>
                  <a:moveTo>
                    <a:pt x="280" y="736"/>
                  </a:moveTo>
                  <a:cubicBezTo>
                    <a:pt x="278" y="735"/>
                    <a:pt x="275" y="734"/>
                    <a:pt x="272" y="733"/>
                  </a:cubicBezTo>
                  <a:cubicBezTo>
                    <a:pt x="288" y="677"/>
                    <a:pt x="288" y="677"/>
                    <a:pt x="288" y="677"/>
                  </a:cubicBezTo>
                  <a:cubicBezTo>
                    <a:pt x="290" y="678"/>
                    <a:pt x="293" y="679"/>
                    <a:pt x="295" y="679"/>
                  </a:cubicBezTo>
                  <a:lnTo>
                    <a:pt x="280" y="736"/>
                  </a:lnTo>
                  <a:close/>
                  <a:moveTo>
                    <a:pt x="476" y="734"/>
                  </a:moveTo>
                  <a:cubicBezTo>
                    <a:pt x="460" y="678"/>
                    <a:pt x="460" y="678"/>
                    <a:pt x="460" y="678"/>
                  </a:cubicBezTo>
                  <a:cubicBezTo>
                    <a:pt x="462" y="677"/>
                    <a:pt x="465" y="676"/>
                    <a:pt x="467" y="675"/>
                  </a:cubicBezTo>
                  <a:cubicBezTo>
                    <a:pt x="484" y="731"/>
                    <a:pt x="484" y="731"/>
                    <a:pt x="484" y="731"/>
                  </a:cubicBezTo>
                  <a:cubicBezTo>
                    <a:pt x="481" y="732"/>
                    <a:pt x="479" y="733"/>
                    <a:pt x="476" y="734"/>
                  </a:cubicBezTo>
                  <a:close/>
                  <a:moveTo>
                    <a:pt x="265" y="731"/>
                  </a:moveTo>
                  <a:cubicBezTo>
                    <a:pt x="262" y="731"/>
                    <a:pt x="260" y="730"/>
                    <a:pt x="257" y="729"/>
                  </a:cubicBezTo>
                  <a:cubicBezTo>
                    <a:pt x="275" y="673"/>
                    <a:pt x="275" y="673"/>
                    <a:pt x="275" y="673"/>
                  </a:cubicBezTo>
                  <a:cubicBezTo>
                    <a:pt x="278" y="674"/>
                    <a:pt x="280" y="675"/>
                    <a:pt x="282" y="676"/>
                  </a:cubicBezTo>
                  <a:lnTo>
                    <a:pt x="265" y="731"/>
                  </a:lnTo>
                  <a:close/>
                  <a:moveTo>
                    <a:pt x="491" y="729"/>
                  </a:moveTo>
                  <a:cubicBezTo>
                    <a:pt x="473" y="674"/>
                    <a:pt x="473" y="674"/>
                    <a:pt x="473" y="674"/>
                  </a:cubicBezTo>
                  <a:cubicBezTo>
                    <a:pt x="475" y="673"/>
                    <a:pt x="477" y="672"/>
                    <a:pt x="480" y="671"/>
                  </a:cubicBezTo>
                  <a:cubicBezTo>
                    <a:pt x="499" y="726"/>
                    <a:pt x="499" y="726"/>
                    <a:pt x="499" y="726"/>
                  </a:cubicBezTo>
                  <a:cubicBezTo>
                    <a:pt x="496" y="727"/>
                    <a:pt x="494" y="728"/>
                    <a:pt x="491" y="729"/>
                  </a:cubicBezTo>
                  <a:close/>
                  <a:moveTo>
                    <a:pt x="250" y="726"/>
                  </a:moveTo>
                  <a:cubicBezTo>
                    <a:pt x="247" y="725"/>
                    <a:pt x="244" y="724"/>
                    <a:pt x="242" y="723"/>
                  </a:cubicBezTo>
                  <a:cubicBezTo>
                    <a:pt x="263" y="669"/>
                    <a:pt x="263" y="669"/>
                    <a:pt x="263" y="669"/>
                  </a:cubicBezTo>
                  <a:cubicBezTo>
                    <a:pt x="265" y="670"/>
                    <a:pt x="267" y="671"/>
                    <a:pt x="269" y="671"/>
                  </a:cubicBezTo>
                  <a:lnTo>
                    <a:pt x="250" y="726"/>
                  </a:lnTo>
                  <a:close/>
                  <a:moveTo>
                    <a:pt x="506" y="724"/>
                  </a:moveTo>
                  <a:cubicBezTo>
                    <a:pt x="485" y="669"/>
                    <a:pt x="485" y="669"/>
                    <a:pt x="485" y="669"/>
                  </a:cubicBezTo>
                  <a:cubicBezTo>
                    <a:pt x="488" y="668"/>
                    <a:pt x="490" y="667"/>
                    <a:pt x="492" y="667"/>
                  </a:cubicBezTo>
                  <a:cubicBezTo>
                    <a:pt x="514" y="721"/>
                    <a:pt x="514" y="721"/>
                    <a:pt x="514" y="721"/>
                  </a:cubicBezTo>
                  <a:cubicBezTo>
                    <a:pt x="511" y="722"/>
                    <a:pt x="509" y="723"/>
                    <a:pt x="506" y="724"/>
                  </a:cubicBezTo>
                  <a:close/>
                  <a:moveTo>
                    <a:pt x="235" y="721"/>
                  </a:moveTo>
                  <a:cubicBezTo>
                    <a:pt x="232" y="720"/>
                    <a:pt x="230" y="719"/>
                    <a:pt x="227" y="718"/>
                  </a:cubicBezTo>
                  <a:cubicBezTo>
                    <a:pt x="250" y="664"/>
                    <a:pt x="250" y="664"/>
                    <a:pt x="250" y="664"/>
                  </a:cubicBezTo>
                  <a:cubicBezTo>
                    <a:pt x="252" y="665"/>
                    <a:pt x="255" y="666"/>
                    <a:pt x="257" y="667"/>
                  </a:cubicBezTo>
                  <a:lnTo>
                    <a:pt x="235" y="721"/>
                  </a:lnTo>
                  <a:close/>
                  <a:moveTo>
                    <a:pt x="521" y="718"/>
                  </a:moveTo>
                  <a:cubicBezTo>
                    <a:pt x="498" y="664"/>
                    <a:pt x="498" y="664"/>
                    <a:pt x="498" y="664"/>
                  </a:cubicBezTo>
                  <a:cubicBezTo>
                    <a:pt x="500" y="663"/>
                    <a:pt x="502" y="662"/>
                    <a:pt x="504" y="661"/>
                  </a:cubicBezTo>
                  <a:cubicBezTo>
                    <a:pt x="529" y="715"/>
                    <a:pt x="529" y="715"/>
                    <a:pt x="529" y="715"/>
                  </a:cubicBezTo>
                  <a:cubicBezTo>
                    <a:pt x="526" y="716"/>
                    <a:pt x="523" y="717"/>
                    <a:pt x="521" y="718"/>
                  </a:cubicBezTo>
                  <a:close/>
                  <a:moveTo>
                    <a:pt x="220" y="715"/>
                  </a:moveTo>
                  <a:cubicBezTo>
                    <a:pt x="218" y="713"/>
                    <a:pt x="215" y="712"/>
                    <a:pt x="213" y="711"/>
                  </a:cubicBezTo>
                  <a:cubicBezTo>
                    <a:pt x="238" y="658"/>
                    <a:pt x="238" y="658"/>
                    <a:pt x="238" y="658"/>
                  </a:cubicBezTo>
                  <a:cubicBezTo>
                    <a:pt x="240" y="659"/>
                    <a:pt x="242" y="660"/>
                    <a:pt x="245" y="661"/>
                  </a:cubicBezTo>
                  <a:lnTo>
                    <a:pt x="220" y="715"/>
                  </a:lnTo>
                  <a:close/>
                  <a:moveTo>
                    <a:pt x="535" y="712"/>
                  </a:moveTo>
                  <a:cubicBezTo>
                    <a:pt x="510" y="659"/>
                    <a:pt x="510" y="659"/>
                    <a:pt x="510" y="659"/>
                  </a:cubicBezTo>
                  <a:cubicBezTo>
                    <a:pt x="512" y="658"/>
                    <a:pt x="514" y="657"/>
                    <a:pt x="517" y="656"/>
                  </a:cubicBezTo>
                  <a:cubicBezTo>
                    <a:pt x="543" y="708"/>
                    <a:pt x="543" y="708"/>
                    <a:pt x="543" y="708"/>
                  </a:cubicBezTo>
                  <a:cubicBezTo>
                    <a:pt x="540" y="709"/>
                    <a:pt x="538" y="710"/>
                    <a:pt x="535" y="712"/>
                  </a:cubicBezTo>
                  <a:close/>
                  <a:moveTo>
                    <a:pt x="206" y="708"/>
                  </a:moveTo>
                  <a:cubicBezTo>
                    <a:pt x="203" y="706"/>
                    <a:pt x="201" y="705"/>
                    <a:pt x="198" y="704"/>
                  </a:cubicBezTo>
                  <a:cubicBezTo>
                    <a:pt x="226" y="652"/>
                    <a:pt x="226" y="652"/>
                    <a:pt x="226" y="652"/>
                  </a:cubicBezTo>
                  <a:cubicBezTo>
                    <a:pt x="228" y="653"/>
                    <a:pt x="230" y="654"/>
                    <a:pt x="232" y="656"/>
                  </a:cubicBezTo>
                  <a:lnTo>
                    <a:pt x="206" y="708"/>
                  </a:lnTo>
                  <a:close/>
                  <a:moveTo>
                    <a:pt x="549" y="704"/>
                  </a:moveTo>
                  <a:cubicBezTo>
                    <a:pt x="522" y="653"/>
                    <a:pt x="522" y="653"/>
                    <a:pt x="522" y="653"/>
                  </a:cubicBezTo>
                  <a:cubicBezTo>
                    <a:pt x="524" y="652"/>
                    <a:pt x="526" y="650"/>
                    <a:pt x="528" y="649"/>
                  </a:cubicBezTo>
                  <a:cubicBezTo>
                    <a:pt x="557" y="700"/>
                    <a:pt x="557" y="700"/>
                    <a:pt x="557" y="700"/>
                  </a:cubicBezTo>
                  <a:cubicBezTo>
                    <a:pt x="554" y="702"/>
                    <a:pt x="552" y="703"/>
                    <a:pt x="549" y="704"/>
                  </a:cubicBezTo>
                  <a:close/>
                  <a:moveTo>
                    <a:pt x="192" y="700"/>
                  </a:moveTo>
                  <a:cubicBezTo>
                    <a:pt x="189" y="699"/>
                    <a:pt x="187" y="697"/>
                    <a:pt x="184" y="696"/>
                  </a:cubicBezTo>
                  <a:cubicBezTo>
                    <a:pt x="214" y="646"/>
                    <a:pt x="214" y="646"/>
                    <a:pt x="214" y="646"/>
                  </a:cubicBezTo>
                  <a:cubicBezTo>
                    <a:pt x="216" y="647"/>
                    <a:pt x="218" y="648"/>
                    <a:pt x="221" y="649"/>
                  </a:cubicBezTo>
                  <a:lnTo>
                    <a:pt x="192" y="700"/>
                  </a:lnTo>
                  <a:close/>
                  <a:moveTo>
                    <a:pt x="563" y="697"/>
                  </a:moveTo>
                  <a:cubicBezTo>
                    <a:pt x="534" y="646"/>
                    <a:pt x="534" y="646"/>
                    <a:pt x="534" y="646"/>
                  </a:cubicBezTo>
                  <a:cubicBezTo>
                    <a:pt x="536" y="645"/>
                    <a:pt x="538" y="644"/>
                    <a:pt x="540" y="642"/>
                  </a:cubicBezTo>
                  <a:cubicBezTo>
                    <a:pt x="571" y="692"/>
                    <a:pt x="571" y="692"/>
                    <a:pt x="571" y="692"/>
                  </a:cubicBezTo>
                  <a:cubicBezTo>
                    <a:pt x="568" y="694"/>
                    <a:pt x="566" y="695"/>
                    <a:pt x="563" y="697"/>
                  </a:cubicBezTo>
                  <a:close/>
                  <a:moveTo>
                    <a:pt x="178" y="692"/>
                  </a:moveTo>
                  <a:cubicBezTo>
                    <a:pt x="176" y="691"/>
                    <a:pt x="173" y="689"/>
                    <a:pt x="171" y="688"/>
                  </a:cubicBezTo>
                  <a:cubicBezTo>
                    <a:pt x="203" y="638"/>
                    <a:pt x="203" y="638"/>
                    <a:pt x="203" y="638"/>
                  </a:cubicBezTo>
                  <a:cubicBezTo>
                    <a:pt x="205" y="640"/>
                    <a:pt x="207" y="641"/>
                    <a:pt x="209" y="642"/>
                  </a:cubicBezTo>
                  <a:lnTo>
                    <a:pt x="178" y="692"/>
                  </a:lnTo>
                  <a:close/>
                  <a:moveTo>
                    <a:pt x="577" y="688"/>
                  </a:moveTo>
                  <a:cubicBezTo>
                    <a:pt x="545" y="639"/>
                    <a:pt x="545" y="639"/>
                    <a:pt x="545" y="639"/>
                  </a:cubicBezTo>
                  <a:cubicBezTo>
                    <a:pt x="547" y="638"/>
                    <a:pt x="549" y="637"/>
                    <a:pt x="551" y="635"/>
                  </a:cubicBezTo>
                  <a:cubicBezTo>
                    <a:pt x="584" y="684"/>
                    <a:pt x="584" y="684"/>
                    <a:pt x="584" y="684"/>
                  </a:cubicBezTo>
                  <a:cubicBezTo>
                    <a:pt x="581" y="685"/>
                    <a:pt x="579" y="687"/>
                    <a:pt x="577" y="688"/>
                  </a:cubicBezTo>
                  <a:close/>
                  <a:moveTo>
                    <a:pt x="165" y="684"/>
                  </a:moveTo>
                  <a:cubicBezTo>
                    <a:pt x="163" y="682"/>
                    <a:pt x="160" y="680"/>
                    <a:pt x="158" y="679"/>
                  </a:cubicBezTo>
                  <a:cubicBezTo>
                    <a:pt x="192" y="631"/>
                    <a:pt x="192" y="631"/>
                    <a:pt x="192" y="631"/>
                  </a:cubicBezTo>
                  <a:cubicBezTo>
                    <a:pt x="194" y="632"/>
                    <a:pt x="196" y="634"/>
                    <a:pt x="198" y="635"/>
                  </a:cubicBezTo>
                  <a:lnTo>
                    <a:pt x="165" y="684"/>
                  </a:lnTo>
                  <a:close/>
                  <a:moveTo>
                    <a:pt x="590" y="680"/>
                  </a:moveTo>
                  <a:cubicBezTo>
                    <a:pt x="556" y="632"/>
                    <a:pt x="556" y="632"/>
                    <a:pt x="556" y="632"/>
                  </a:cubicBezTo>
                  <a:cubicBezTo>
                    <a:pt x="558" y="630"/>
                    <a:pt x="560" y="629"/>
                    <a:pt x="562" y="628"/>
                  </a:cubicBezTo>
                  <a:cubicBezTo>
                    <a:pt x="597" y="675"/>
                    <a:pt x="597" y="675"/>
                    <a:pt x="597" y="675"/>
                  </a:cubicBezTo>
                  <a:cubicBezTo>
                    <a:pt x="594" y="676"/>
                    <a:pt x="592" y="678"/>
                    <a:pt x="590" y="680"/>
                  </a:cubicBezTo>
                  <a:close/>
                  <a:moveTo>
                    <a:pt x="152" y="674"/>
                  </a:moveTo>
                  <a:cubicBezTo>
                    <a:pt x="150" y="673"/>
                    <a:pt x="147" y="671"/>
                    <a:pt x="145" y="669"/>
                  </a:cubicBezTo>
                  <a:cubicBezTo>
                    <a:pt x="181" y="623"/>
                    <a:pt x="181" y="623"/>
                    <a:pt x="181" y="623"/>
                  </a:cubicBezTo>
                  <a:cubicBezTo>
                    <a:pt x="183" y="624"/>
                    <a:pt x="185" y="626"/>
                    <a:pt x="187" y="627"/>
                  </a:cubicBezTo>
                  <a:lnTo>
                    <a:pt x="152" y="674"/>
                  </a:lnTo>
                  <a:close/>
                  <a:moveTo>
                    <a:pt x="603" y="670"/>
                  </a:moveTo>
                  <a:cubicBezTo>
                    <a:pt x="567" y="624"/>
                    <a:pt x="567" y="624"/>
                    <a:pt x="567" y="624"/>
                  </a:cubicBezTo>
                  <a:cubicBezTo>
                    <a:pt x="569" y="622"/>
                    <a:pt x="571" y="621"/>
                    <a:pt x="573" y="619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7" y="667"/>
                    <a:pt x="605" y="668"/>
                    <a:pt x="603" y="670"/>
                  </a:cubicBezTo>
                  <a:close/>
                  <a:moveTo>
                    <a:pt x="139" y="665"/>
                  </a:moveTo>
                  <a:cubicBezTo>
                    <a:pt x="137" y="663"/>
                    <a:pt x="135" y="661"/>
                    <a:pt x="133" y="659"/>
                  </a:cubicBezTo>
                  <a:cubicBezTo>
                    <a:pt x="171" y="614"/>
                    <a:pt x="171" y="614"/>
                    <a:pt x="171" y="614"/>
                  </a:cubicBezTo>
                  <a:cubicBezTo>
                    <a:pt x="172" y="616"/>
                    <a:pt x="174" y="618"/>
                    <a:pt x="176" y="619"/>
                  </a:cubicBezTo>
                  <a:lnTo>
                    <a:pt x="139" y="665"/>
                  </a:lnTo>
                  <a:close/>
                  <a:moveTo>
                    <a:pt x="615" y="660"/>
                  </a:moveTo>
                  <a:cubicBezTo>
                    <a:pt x="577" y="615"/>
                    <a:pt x="577" y="615"/>
                    <a:pt x="577" y="615"/>
                  </a:cubicBezTo>
                  <a:cubicBezTo>
                    <a:pt x="579" y="614"/>
                    <a:pt x="581" y="612"/>
                    <a:pt x="583" y="611"/>
                  </a:cubicBezTo>
                  <a:cubicBezTo>
                    <a:pt x="621" y="655"/>
                    <a:pt x="621" y="655"/>
                    <a:pt x="621" y="655"/>
                  </a:cubicBezTo>
                  <a:cubicBezTo>
                    <a:pt x="619" y="656"/>
                    <a:pt x="617" y="658"/>
                    <a:pt x="615" y="660"/>
                  </a:cubicBezTo>
                  <a:close/>
                  <a:moveTo>
                    <a:pt x="127" y="654"/>
                  </a:moveTo>
                  <a:cubicBezTo>
                    <a:pt x="125" y="652"/>
                    <a:pt x="123" y="651"/>
                    <a:pt x="121" y="649"/>
                  </a:cubicBezTo>
                  <a:cubicBezTo>
                    <a:pt x="161" y="606"/>
                    <a:pt x="161" y="606"/>
                    <a:pt x="161" y="606"/>
                  </a:cubicBezTo>
                  <a:cubicBezTo>
                    <a:pt x="162" y="607"/>
                    <a:pt x="164" y="609"/>
                    <a:pt x="166" y="610"/>
                  </a:cubicBezTo>
                  <a:lnTo>
                    <a:pt x="127" y="654"/>
                  </a:lnTo>
                  <a:close/>
                  <a:moveTo>
                    <a:pt x="627" y="650"/>
                  </a:moveTo>
                  <a:cubicBezTo>
                    <a:pt x="587" y="607"/>
                    <a:pt x="587" y="607"/>
                    <a:pt x="587" y="607"/>
                  </a:cubicBezTo>
                  <a:cubicBezTo>
                    <a:pt x="589" y="605"/>
                    <a:pt x="591" y="603"/>
                    <a:pt x="593" y="602"/>
                  </a:cubicBezTo>
                  <a:cubicBezTo>
                    <a:pt x="633" y="644"/>
                    <a:pt x="633" y="644"/>
                    <a:pt x="633" y="644"/>
                  </a:cubicBezTo>
                  <a:cubicBezTo>
                    <a:pt x="631" y="646"/>
                    <a:pt x="629" y="648"/>
                    <a:pt x="627" y="650"/>
                  </a:cubicBezTo>
                  <a:close/>
                  <a:moveTo>
                    <a:pt x="116" y="644"/>
                  </a:moveTo>
                  <a:cubicBezTo>
                    <a:pt x="114" y="642"/>
                    <a:pt x="111" y="640"/>
                    <a:pt x="109" y="638"/>
                  </a:cubicBezTo>
                  <a:cubicBezTo>
                    <a:pt x="151" y="596"/>
                    <a:pt x="151" y="596"/>
                    <a:pt x="151" y="596"/>
                  </a:cubicBezTo>
                  <a:cubicBezTo>
                    <a:pt x="153" y="598"/>
                    <a:pt x="154" y="600"/>
                    <a:pt x="156" y="601"/>
                  </a:cubicBezTo>
                  <a:lnTo>
                    <a:pt x="116" y="644"/>
                  </a:lnTo>
                  <a:close/>
                  <a:moveTo>
                    <a:pt x="638" y="639"/>
                  </a:moveTo>
                  <a:cubicBezTo>
                    <a:pt x="597" y="597"/>
                    <a:pt x="597" y="597"/>
                    <a:pt x="597" y="597"/>
                  </a:cubicBezTo>
                  <a:cubicBezTo>
                    <a:pt x="599" y="596"/>
                    <a:pt x="601" y="594"/>
                    <a:pt x="602" y="592"/>
                  </a:cubicBezTo>
                  <a:cubicBezTo>
                    <a:pt x="644" y="633"/>
                    <a:pt x="644" y="633"/>
                    <a:pt x="644" y="633"/>
                  </a:cubicBezTo>
                  <a:cubicBezTo>
                    <a:pt x="642" y="635"/>
                    <a:pt x="640" y="637"/>
                    <a:pt x="638" y="639"/>
                  </a:cubicBezTo>
                  <a:close/>
                  <a:moveTo>
                    <a:pt x="104" y="632"/>
                  </a:moveTo>
                  <a:cubicBezTo>
                    <a:pt x="102" y="630"/>
                    <a:pt x="100" y="628"/>
                    <a:pt x="98" y="626"/>
                  </a:cubicBezTo>
                  <a:cubicBezTo>
                    <a:pt x="142" y="587"/>
                    <a:pt x="142" y="587"/>
                    <a:pt x="142" y="587"/>
                  </a:cubicBezTo>
                  <a:cubicBezTo>
                    <a:pt x="143" y="588"/>
                    <a:pt x="145" y="590"/>
                    <a:pt x="147" y="592"/>
                  </a:cubicBezTo>
                  <a:lnTo>
                    <a:pt x="104" y="632"/>
                  </a:lnTo>
                  <a:close/>
                  <a:moveTo>
                    <a:pt x="649" y="627"/>
                  </a:moveTo>
                  <a:cubicBezTo>
                    <a:pt x="606" y="588"/>
                    <a:pt x="606" y="588"/>
                    <a:pt x="606" y="588"/>
                  </a:cubicBezTo>
                  <a:cubicBezTo>
                    <a:pt x="608" y="586"/>
                    <a:pt x="610" y="584"/>
                    <a:pt x="611" y="582"/>
                  </a:cubicBezTo>
                  <a:cubicBezTo>
                    <a:pt x="655" y="621"/>
                    <a:pt x="655" y="621"/>
                    <a:pt x="655" y="621"/>
                  </a:cubicBezTo>
                  <a:cubicBezTo>
                    <a:pt x="653" y="623"/>
                    <a:pt x="651" y="625"/>
                    <a:pt x="649" y="627"/>
                  </a:cubicBezTo>
                  <a:close/>
                  <a:moveTo>
                    <a:pt x="94" y="621"/>
                  </a:moveTo>
                  <a:cubicBezTo>
                    <a:pt x="92" y="619"/>
                    <a:pt x="90" y="616"/>
                    <a:pt x="88" y="614"/>
                  </a:cubicBezTo>
                  <a:cubicBezTo>
                    <a:pt x="133" y="577"/>
                    <a:pt x="133" y="577"/>
                    <a:pt x="133" y="577"/>
                  </a:cubicBezTo>
                  <a:cubicBezTo>
                    <a:pt x="134" y="578"/>
                    <a:pt x="136" y="580"/>
                    <a:pt x="138" y="582"/>
                  </a:cubicBezTo>
                  <a:lnTo>
                    <a:pt x="94" y="621"/>
                  </a:lnTo>
                  <a:close/>
                  <a:moveTo>
                    <a:pt x="660" y="616"/>
                  </a:moveTo>
                  <a:cubicBezTo>
                    <a:pt x="615" y="578"/>
                    <a:pt x="615" y="578"/>
                    <a:pt x="615" y="578"/>
                  </a:cubicBezTo>
                  <a:cubicBezTo>
                    <a:pt x="617" y="576"/>
                    <a:pt x="618" y="574"/>
                    <a:pt x="620" y="572"/>
                  </a:cubicBezTo>
                  <a:cubicBezTo>
                    <a:pt x="665" y="609"/>
                    <a:pt x="665" y="609"/>
                    <a:pt x="665" y="609"/>
                  </a:cubicBezTo>
                  <a:cubicBezTo>
                    <a:pt x="664" y="611"/>
                    <a:pt x="662" y="613"/>
                    <a:pt x="660" y="616"/>
                  </a:cubicBezTo>
                  <a:close/>
                  <a:moveTo>
                    <a:pt x="83" y="609"/>
                  </a:moveTo>
                  <a:cubicBezTo>
                    <a:pt x="82" y="606"/>
                    <a:pt x="80" y="604"/>
                    <a:pt x="78" y="602"/>
                  </a:cubicBezTo>
                  <a:cubicBezTo>
                    <a:pt x="124" y="566"/>
                    <a:pt x="124" y="566"/>
                    <a:pt x="124" y="566"/>
                  </a:cubicBezTo>
                  <a:cubicBezTo>
                    <a:pt x="126" y="568"/>
                    <a:pt x="127" y="570"/>
                    <a:pt x="129" y="572"/>
                  </a:cubicBezTo>
                  <a:lnTo>
                    <a:pt x="83" y="609"/>
                  </a:lnTo>
                  <a:close/>
                  <a:moveTo>
                    <a:pt x="670" y="603"/>
                  </a:moveTo>
                  <a:cubicBezTo>
                    <a:pt x="624" y="567"/>
                    <a:pt x="624" y="567"/>
                    <a:pt x="624" y="567"/>
                  </a:cubicBezTo>
                  <a:cubicBezTo>
                    <a:pt x="625" y="565"/>
                    <a:pt x="627" y="563"/>
                    <a:pt x="628" y="561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673" y="599"/>
                    <a:pt x="672" y="601"/>
                    <a:pt x="670" y="603"/>
                  </a:cubicBezTo>
                  <a:close/>
                  <a:moveTo>
                    <a:pt x="74" y="596"/>
                  </a:moveTo>
                  <a:cubicBezTo>
                    <a:pt x="72" y="594"/>
                    <a:pt x="70" y="591"/>
                    <a:pt x="69" y="589"/>
                  </a:cubicBezTo>
                  <a:cubicBezTo>
                    <a:pt x="116" y="555"/>
                    <a:pt x="116" y="555"/>
                    <a:pt x="116" y="555"/>
                  </a:cubicBezTo>
                  <a:cubicBezTo>
                    <a:pt x="118" y="557"/>
                    <a:pt x="119" y="559"/>
                    <a:pt x="121" y="561"/>
                  </a:cubicBezTo>
                  <a:lnTo>
                    <a:pt x="74" y="596"/>
                  </a:lnTo>
                  <a:close/>
                  <a:moveTo>
                    <a:pt x="679" y="590"/>
                  </a:moveTo>
                  <a:cubicBezTo>
                    <a:pt x="632" y="557"/>
                    <a:pt x="632" y="557"/>
                    <a:pt x="632" y="557"/>
                  </a:cubicBezTo>
                  <a:cubicBezTo>
                    <a:pt x="633" y="555"/>
                    <a:pt x="635" y="553"/>
                    <a:pt x="636" y="551"/>
                  </a:cubicBezTo>
                  <a:cubicBezTo>
                    <a:pt x="684" y="583"/>
                    <a:pt x="684" y="583"/>
                    <a:pt x="684" y="583"/>
                  </a:cubicBezTo>
                  <a:cubicBezTo>
                    <a:pt x="683" y="586"/>
                    <a:pt x="681" y="588"/>
                    <a:pt x="679" y="590"/>
                  </a:cubicBezTo>
                  <a:close/>
                  <a:moveTo>
                    <a:pt x="65" y="583"/>
                  </a:moveTo>
                  <a:cubicBezTo>
                    <a:pt x="63" y="581"/>
                    <a:pt x="61" y="578"/>
                    <a:pt x="60" y="576"/>
                  </a:cubicBezTo>
                  <a:cubicBezTo>
                    <a:pt x="109" y="544"/>
                    <a:pt x="109" y="544"/>
                    <a:pt x="109" y="544"/>
                  </a:cubicBezTo>
                  <a:cubicBezTo>
                    <a:pt x="110" y="546"/>
                    <a:pt x="112" y="548"/>
                    <a:pt x="113" y="550"/>
                  </a:cubicBezTo>
                  <a:lnTo>
                    <a:pt x="65" y="583"/>
                  </a:lnTo>
                  <a:close/>
                  <a:moveTo>
                    <a:pt x="688" y="577"/>
                  </a:moveTo>
                  <a:cubicBezTo>
                    <a:pt x="639" y="545"/>
                    <a:pt x="639" y="545"/>
                    <a:pt x="639" y="545"/>
                  </a:cubicBezTo>
                  <a:cubicBezTo>
                    <a:pt x="641" y="543"/>
                    <a:pt x="642" y="541"/>
                    <a:pt x="643" y="539"/>
                  </a:cubicBezTo>
                  <a:cubicBezTo>
                    <a:pt x="693" y="570"/>
                    <a:pt x="693" y="570"/>
                    <a:pt x="693" y="570"/>
                  </a:cubicBezTo>
                  <a:cubicBezTo>
                    <a:pt x="691" y="572"/>
                    <a:pt x="690" y="575"/>
                    <a:pt x="688" y="577"/>
                  </a:cubicBezTo>
                  <a:close/>
                  <a:moveTo>
                    <a:pt x="56" y="570"/>
                  </a:moveTo>
                  <a:cubicBezTo>
                    <a:pt x="54" y="567"/>
                    <a:pt x="53" y="565"/>
                    <a:pt x="52" y="562"/>
                  </a:cubicBezTo>
                  <a:cubicBezTo>
                    <a:pt x="102" y="533"/>
                    <a:pt x="102" y="533"/>
                    <a:pt x="102" y="533"/>
                  </a:cubicBezTo>
                  <a:cubicBezTo>
                    <a:pt x="103" y="535"/>
                    <a:pt x="104" y="537"/>
                    <a:pt x="106" y="539"/>
                  </a:cubicBezTo>
                  <a:lnTo>
                    <a:pt x="56" y="570"/>
                  </a:lnTo>
                  <a:close/>
                  <a:moveTo>
                    <a:pt x="697" y="564"/>
                  </a:moveTo>
                  <a:cubicBezTo>
                    <a:pt x="646" y="534"/>
                    <a:pt x="646" y="534"/>
                    <a:pt x="646" y="534"/>
                  </a:cubicBezTo>
                  <a:cubicBezTo>
                    <a:pt x="648" y="532"/>
                    <a:pt x="649" y="530"/>
                    <a:pt x="650" y="528"/>
                  </a:cubicBezTo>
                  <a:cubicBezTo>
                    <a:pt x="701" y="556"/>
                    <a:pt x="701" y="556"/>
                    <a:pt x="701" y="556"/>
                  </a:cubicBezTo>
                  <a:cubicBezTo>
                    <a:pt x="700" y="559"/>
                    <a:pt x="698" y="561"/>
                    <a:pt x="697" y="564"/>
                  </a:cubicBezTo>
                  <a:close/>
                  <a:moveTo>
                    <a:pt x="48" y="556"/>
                  </a:moveTo>
                  <a:cubicBezTo>
                    <a:pt x="47" y="554"/>
                    <a:pt x="45" y="551"/>
                    <a:pt x="44" y="549"/>
                  </a:cubicBezTo>
                  <a:cubicBezTo>
                    <a:pt x="95" y="521"/>
                    <a:pt x="95" y="521"/>
                    <a:pt x="95" y="521"/>
                  </a:cubicBezTo>
                  <a:cubicBezTo>
                    <a:pt x="97" y="523"/>
                    <a:pt x="98" y="525"/>
                    <a:pt x="99" y="528"/>
                  </a:cubicBezTo>
                  <a:lnTo>
                    <a:pt x="48" y="556"/>
                  </a:lnTo>
                  <a:close/>
                  <a:moveTo>
                    <a:pt x="704" y="550"/>
                  </a:moveTo>
                  <a:cubicBezTo>
                    <a:pt x="653" y="522"/>
                    <a:pt x="653" y="522"/>
                    <a:pt x="653" y="522"/>
                  </a:cubicBezTo>
                  <a:cubicBezTo>
                    <a:pt x="654" y="520"/>
                    <a:pt x="655" y="518"/>
                    <a:pt x="656" y="516"/>
                  </a:cubicBezTo>
                  <a:cubicBezTo>
                    <a:pt x="708" y="542"/>
                    <a:pt x="708" y="542"/>
                    <a:pt x="708" y="542"/>
                  </a:cubicBezTo>
                  <a:cubicBezTo>
                    <a:pt x="707" y="545"/>
                    <a:pt x="706" y="547"/>
                    <a:pt x="704" y="550"/>
                  </a:cubicBezTo>
                  <a:close/>
                  <a:moveTo>
                    <a:pt x="40" y="542"/>
                  </a:moveTo>
                  <a:cubicBezTo>
                    <a:pt x="39" y="540"/>
                    <a:pt x="38" y="537"/>
                    <a:pt x="37" y="534"/>
                  </a:cubicBezTo>
                  <a:cubicBezTo>
                    <a:pt x="89" y="509"/>
                    <a:pt x="89" y="509"/>
                    <a:pt x="89" y="509"/>
                  </a:cubicBezTo>
                  <a:cubicBezTo>
                    <a:pt x="91" y="511"/>
                    <a:pt x="92" y="514"/>
                    <a:pt x="93" y="516"/>
                  </a:cubicBezTo>
                  <a:lnTo>
                    <a:pt x="40" y="542"/>
                  </a:lnTo>
                  <a:close/>
                  <a:moveTo>
                    <a:pt x="712" y="536"/>
                  </a:moveTo>
                  <a:cubicBezTo>
                    <a:pt x="659" y="510"/>
                    <a:pt x="659" y="510"/>
                    <a:pt x="659" y="510"/>
                  </a:cubicBezTo>
                  <a:cubicBezTo>
                    <a:pt x="660" y="508"/>
                    <a:pt x="661" y="506"/>
                    <a:pt x="662" y="504"/>
                  </a:cubicBezTo>
                  <a:cubicBezTo>
                    <a:pt x="715" y="528"/>
                    <a:pt x="715" y="528"/>
                    <a:pt x="715" y="528"/>
                  </a:cubicBezTo>
                  <a:cubicBezTo>
                    <a:pt x="714" y="531"/>
                    <a:pt x="713" y="533"/>
                    <a:pt x="712" y="536"/>
                  </a:cubicBezTo>
                  <a:close/>
                  <a:moveTo>
                    <a:pt x="34" y="528"/>
                  </a:moveTo>
                  <a:cubicBezTo>
                    <a:pt x="32" y="525"/>
                    <a:pt x="31" y="523"/>
                    <a:pt x="30" y="520"/>
                  </a:cubicBezTo>
                  <a:cubicBezTo>
                    <a:pt x="84" y="497"/>
                    <a:pt x="84" y="497"/>
                    <a:pt x="84" y="497"/>
                  </a:cubicBezTo>
                  <a:cubicBezTo>
                    <a:pt x="85" y="499"/>
                    <a:pt x="86" y="502"/>
                    <a:pt x="87" y="504"/>
                  </a:cubicBezTo>
                  <a:lnTo>
                    <a:pt x="34" y="528"/>
                  </a:lnTo>
                  <a:close/>
                  <a:moveTo>
                    <a:pt x="718" y="521"/>
                  </a:moveTo>
                  <a:cubicBezTo>
                    <a:pt x="665" y="498"/>
                    <a:pt x="665" y="498"/>
                    <a:pt x="665" y="498"/>
                  </a:cubicBezTo>
                  <a:cubicBezTo>
                    <a:pt x="666" y="496"/>
                    <a:pt x="666" y="494"/>
                    <a:pt x="667" y="491"/>
                  </a:cubicBezTo>
                  <a:cubicBezTo>
                    <a:pt x="722" y="513"/>
                    <a:pt x="722" y="513"/>
                    <a:pt x="722" y="513"/>
                  </a:cubicBezTo>
                  <a:cubicBezTo>
                    <a:pt x="721" y="516"/>
                    <a:pt x="719" y="519"/>
                    <a:pt x="718" y="521"/>
                  </a:cubicBezTo>
                  <a:close/>
                  <a:moveTo>
                    <a:pt x="27" y="513"/>
                  </a:moveTo>
                  <a:cubicBezTo>
                    <a:pt x="26" y="511"/>
                    <a:pt x="25" y="508"/>
                    <a:pt x="24" y="505"/>
                  </a:cubicBezTo>
                  <a:cubicBezTo>
                    <a:pt x="79" y="485"/>
                    <a:pt x="79" y="485"/>
                    <a:pt x="79" y="485"/>
                  </a:cubicBezTo>
                  <a:cubicBezTo>
                    <a:pt x="80" y="487"/>
                    <a:pt x="81" y="489"/>
                    <a:pt x="82" y="491"/>
                  </a:cubicBezTo>
                  <a:lnTo>
                    <a:pt x="27" y="513"/>
                  </a:lnTo>
                  <a:close/>
                  <a:moveTo>
                    <a:pt x="724" y="506"/>
                  </a:moveTo>
                  <a:cubicBezTo>
                    <a:pt x="670" y="486"/>
                    <a:pt x="670" y="486"/>
                    <a:pt x="670" y="486"/>
                  </a:cubicBezTo>
                  <a:cubicBezTo>
                    <a:pt x="670" y="483"/>
                    <a:pt x="671" y="481"/>
                    <a:pt x="672" y="479"/>
                  </a:cubicBezTo>
                  <a:cubicBezTo>
                    <a:pt x="727" y="498"/>
                    <a:pt x="727" y="498"/>
                    <a:pt x="727" y="498"/>
                  </a:cubicBezTo>
                  <a:cubicBezTo>
                    <a:pt x="726" y="501"/>
                    <a:pt x="725" y="504"/>
                    <a:pt x="724" y="506"/>
                  </a:cubicBezTo>
                  <a:close/>
                  <a:moveTo>
                    <a:pt x="22" y="498"/>
                  </a:moveTo>
                  <a:cubicBezTo>
                    <a:pt x="21" y="496"/>
                    <a:pt x="20" y="493"/>
                    <a:pt x="19" y="490"/>
                  </a:cubicBezTo>
                  <a:cubicBezTo>
                    <a:pt x="75" y="472"/>
                    <a:pt x="75" y="472"/>
                    <a:pt x="75" y="472"/>
                  </a:cubicBezTo>
                  <a:cubicBezTo>
                    <a:pt x="75" y="474"/>
                    <a:pt x="76" y="477"/>
                    <a:pt x="77" y="479"/>
                  </a:cubicBezTo>
                  <a:lnTo>
                    <a:pt x="22" y="498"/>
                  </a:lnTo>
                  <a:close/>
                  <a:moveTo>
                    <a:pt x="730" y="491"/>
                  </a:moveTo>
                  <a:cubicBezTo>
                    <a:pt x="674" y="473"/>
                    <a:pt x="674" y="473"/>
                    <a:pt x="674" y="473"/>
                  </a:cubicBezTo>
                  <a:cubicBezTo>
                    <a:pt x="675" y="471"/>
                    <a:pt x="676" y="468"/>
                    <a:pt x="676" y="466"/>
                  </a:cubicBezTo>
                  <a:cubicBezTo>
                    <a:pt x="732" y="483"/>
                    <a:pt x="732" y="483"/>
                    <a:pt x="732" y="483"/>
                  </a:cubicBezTo>
                  <a:cubicBezTo>
                    <a:pt x="731" y="486"/>
                    <a:pt x="731" y="489"/>
                    <a:pt x="730" y="491"/>
                  </a:cubicBezTo>
                  <a:close/>
                  <a:moveTo>
                    <a:pt x="17" y="483"/>
                  </a:moveTo>
                  <a:cubicBezTo>
                    <a:pt x="16" y="481"/>
                    <a:pt x="15" y="478"/>
                    <a:pt x="14" y="475"/>
                  </a:cubicBezTo>
                  <a:cubicBezTo>
                    <a:pt x="71" y="459"/>
                    <a:pt x="71" y="459"/>
                    <a:pt x="71" y="459"/>
                  </a:cubicBezTo>
                  <a:cubicBezTo>
                    <a:pt x="71" y="462"/>
                    <a:pt x="72" y="464"/>
                    <a:pt x="73" y="466"/>
                  </a:cubicBezTo>
                  <a:lnTo>
                    <a:pt x="17" y="483"/>
                  </a:lnTo>
                  <a:close/>
                  <a:moveTo>
                    <a:pt x="734" y="476"/>
                  </a:moveTo>
                  <a:cubicBezTo>
                    <a:pt x="678" y="460"/>
                    <a:pt x="678" y="460"/>
                    <a:pt x="678" y="460"/>
                  </a:cubicBezTo>
                  <a:cubicBezTo>
                    <a:pt x="679" y="458"/>
                    <a:pt x="679" y="456"/>
                    <a:pt x="680" y="453"/>
                  </a:cubicBezTo>
                  <a:cubicBezTo>
                    <a:pt x="737" y="468"/>
                    <a:pt x="737" y="468"/>
                    <a:pt x="737" y="468"/>
                  </a:cubicBezTo>
                  <a:cubicBezTo>
                    <a:pt x="736" y="471"/>
                    <a:pt x="735" y="473"/>
                    <a:pt x="734" y="476"/>
                  </a:cubicBezTo>
                  <a:close/>
                  <a:moveTo>
                    <a:pt x="12" y="468"/>
                  </a:moveTo>
                  <a:cubicBezTo>
                    <a:pt x="12" y="465"/>
                    <a:pt x="11" y="463"/>
                    <a:pt x="10" y="460"/>
                  </a:cubicBezTo>
                  <a:cubicBezTo>
                    <a:pt x="67" y="446"/>
                    <a:pt x="67" y="446"/>
                    <a:pt x="67" y="446"/>
                  </a:cubicBezTo>
                  <a:cubicBezTo>
                    <a:pt x="68" y="449"/>
                    <a:pt x="68" y="451"/>
                    <a:pt x="69" y="453"/>
                  </a:cubicBezTo>
                  <a:lnTo>
                    <a:pt x="12" y="468"/>
                  </a:lnTo>
                  <a:close/>
                  <a:moveTo>
                    <a:pt x="738" y="461"/>
                  </a:moveTo>
                  <a:cubicBezTo>
                    <a:pt x="681" y="447"/>
                    <a:pt x="681" y="447"/>
                    <a:pt x="681" y="447"/>
                  </a:cubicBezTo>
                  <a:cubicBezTo>
                    <a:pt x="682" y="445"/>
                    <a:pt x="683" y="443"/>
                    <a:pt x="683" y="440"/>
                  </a:cubicBezTo>
                  <a:cubicBezTo>
                    <a:pt x="740" y="452"/>
                    <a:pt x="740" y="452"/>
                    <a:pt x="740" y="452"/>
                  </a:cubicBezTo>
                  <a:cubicBezTo>
                    <a:pt x="740" y="455"/>
                    <a:pt x="739" y="458"/>
                    <a:pt x="738" y="461"/>
                  </a:cubicBezTo>
                  <a:close/>
                  <a:moveTo>
                    <a:pt x="9" y="453"/>
                  </a:moveTo>
                  <a:cubicBezTo>
                    <a:pt x="8" y="450"/>
                    <a:pt x="8" y="447"/>
                    <a:pt x="7" y="444"/>
                  </a:cubicBezTo>
                  <a:cubicBezTo>
                    <a:pt x="65" y="433"/>
                    <a:pt x="65" y="433"/>
                    <a:pt x="65" y="433"/>
                  </a:cubicBezTo>
                  <a:cubicBezTo>
                    <a:pt x="65" y="436"/>
                    <a:pt x="65" y="438"/>
                    <a:pt x="66" y="440"/>
                  </a:cubicBezTo>
                  <a:lnTo>
                    <a:pt x="9" y="453"/>
                  </a:lnTo>
                  <a:close/>
                  <a:moveTo>
                    <a:pt x="742" y="445"/>
                  </a:moveTo>
                  <a:cubicBezTo>
                    <a:pt x="684" y="434"/>
                    <a:pt x="684" y="434"/>
                    <a:pt x="684" y="434"/>
                  </a:cubicBezTo>
                  <a:cubicBezTo>
                    <a:pt x="685" y="432"/>
                    <a:pt x="685" y="429"/>
                    <a:pt x="686" y="427"/>
                  </a:cubicBezTo>
                  <a:cubicBezTo>
                    <a:pt x="743" y="437"/>
                    <a:pt x="743" y="437"/>
                    <a:pt x="743" y="437"/>
                  </a:cubicBezTo>
                  <a:cubicBezTo>
                    <a:pt x="743" y="440"/>
                    <a:pt x="742" y="443"/>
                    <a:pt x="742" y="445"/>
                  </a:cubicBezTo>
                  <a:close/>
                  <a:moveTo>
                    <a:pt x="6" y="437"/>
                  </a:moveTo>
                  <a:cubicBezTo>
                    <a:pt x="5" y="434"/>
                    <a:pt x="5" y="431"/>
                    <a:pt x="4" y="429"/>
                  </a:cubicBezTo>
                  <a:cubicBezTo>
                    <a:pt x="62" y="420"/>
                    <a:pt x="62" y="420"/>
                    <a:pt x="62" y="420"/>
                  </a:cubicBezTo>
                  <a:cubicBezTo>
                    <a:pt x="63" y="422"/>
                    <a:pt x="63" y="425"/>
                    <a:pt x="63" y="427"/>
                  </a:cubicBezTo>
                  <a:lnTo>
                    <a:pt x="6" y="437"/>
                  </a:lnTo>
                  <a:close/>
                  <a:moveTo>
                    <a:pt x="744" y="430"/>
                  </a:moveTo>
                  <a:cubicBezTo>
                    <a:pt x="687" y="421"/>
                    <a:pt x="687" y="421"/>
                    <a:pt x="687" y="421"/>
                  </a:cubicBezTo>
                  <a:cubicBezTo>
                    <a:pt x="687" y="419"/>
                    <a:pt x="687" y="416"/>
                    <a:pt x="688" y="414"/>
                  </a:cubicBezTo>
                  <a:cubicBezTo>
                    <a:pt x="746" y="421"/>
                    <a:pt x="746" y="421"/>
                    <a:pt x="746" y="421"/>
                  </a:cubicBezTo>
                  <a:cubicBezTo>
                    <a:pt x="745" y="424"/>
                    <a:pt x="745" y="427"/>
                    <a:pt x="744" y="430"/>
                  </a:cubicBezTo>
                  <a:close/>
                  <a:moveTo>
                    <a:pt x="3" y="421"/>
                  </a:moveTo>
                  <a:cubicBezTo>
                    <a:pt x="3" y="418"/>
                    <a:pt x="3" y="416"/>
                    <a:pt x="2" y="413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9"/>
                    <a:pt x="61" y="412"/>
                    <a:pt x="61" y="414"/>
                  </a:cubicBezTo>
                  <a:lnTo>
                    <a:pt x="3" y="421"/>
                  </a:lnTo>
                  <a:close/>
                  <a:moveTo>
                    <a:pt x="746" y="414"/>
                  </a:moveTo>
                  <a:cubicBezTo>
                    <a:pt x="688" y="408"/>
                    <a:pt x="688" y="408"/>
                    <a:pt x="688" y="408"/>
                  </a:cubicBezTo>
                  <a:cubicBezTo>
                    <a:pt x="689" y="405"/>
                    <a:pt x="689" y="403"/>
                    <a:pt x="689" y="400"/>
                  </a:cubicBezTo>
                  <a:cubicBezTo>
                    <a:pt x="747" y="405"/>
                    <a:pt x="747" y="405"/>
                    <a:pt x="747" y="405"/>
                  </a:cubicBezTo>
                  <a:cubicBezTo>
                    <a:pt x="747" y="408"/>
                    <a:pt x="747" y="411"/>
                    <a:pt x="746" y="414"/>
                  </a:cubicBezTo>
                  <a:close/>
                  <a:moveTo>
                    <a:pt x="2" y="406"/>
                  </a:moveTo>
                  <a:cubicBezTo>
                    <a:pt x="2" y="403"/>
                    <a:pt x="1" y="400"/>
                    <a:pt x="1" y="397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6"/>
                    <a:pt x="60" y="398"/>
                    <a:pt x="60" y="401"/>
                  </a:cubicBezTo>
                  <a:lnTo>
                    <a:pt x="2" y="406"/>
                  </a:lnTo>
                  <a:close/>
                  <a:moveTo>
                    <a:pt x="748" y="398"/>
                  </a:moveTo>
                  <a:cubicBezTo>
                    <a:pt x="689" y="394"/>
                    <a:pt x="689" y="394"/>
                    <a:pt x="689" y="394"/>
                  </a:cubicBezTo>
                  <a:cubicBezTo>
                    <a:pt x="690" y="392"/>
                    <a:pt x="690" y="390"/>
                    <a:pt x="690" y="387"/>
                  </a:cubicBezTo>
                  <a:cubicBezTo>
                    <a:pt x="748" y="390"/>
                    <a:pt x="748" y="390"/>
                    <a:pt x="748" y="390"/>
                  </a:cubicBezTo>
                  <a:cubicBezTo>
                    <a:pt x="748" y="392"/>
                    <a:pt x="748" y="395"/>
                    <a:pt x="748" y="398"/>
                  </a:cubicBezTo>
                  <a:close/>
                  <a:moveTo>
                    <a:pt x="1" y="390"/>
                  </a:moveTo>
                  <a:cubicBezTo>
                    <a:pt x="1" y="387"/>
                    <a:pt x="1" y="384"/>
                    <a:pt x="1" y="381"/>
                  </a:cubicBezTo>
                  <a:cubicBezTo>
                    <a:pt x="59" y="380"/>
                    <a:pt x="59" y="380"/>
                    <a:pt x="59" y="380"/>
                  </a:cubicBezTo>
                  <a:cubicBezTo>
                    <a:pt x="59" y="382"/>
                    <a:pt x="59" y="385"/>
                    <a:pt x="59" y="387"/>
                  </a:cubicBezTo>
                  <a:lnTo>
                    <a:pt x="1" y="390"/>
                  </a:lnTo>
                  <a:close/>
                  <a:moveTo>
                    <a:pt x="748" y="382"/>
                  </a:moveTo>
                  <a:cubicBezTo>
                    <a:pt x="690" y="381"/>
                    <a:pt x="690" y="381"/>
                    <a:pt x="690" y="381"/>
                  </a:cubicBezTo>
                  <a:cubicBezTo>
                    <a:pt x="690" y="379"/>
                    <a:pt x="690" y="376"/>
                    <a:pt x="690" y="374"/>
                  </a:cubicBezTo>
                  <a:cubicBezTo>
                    <a:pt x="690" y="373"/>
                    <a:pt x="690" y="373"/>
                    <a:pt x="690" y="373"/>
                  </a:cubicBezTo>
                  <a:cubicBezTo>
                    <a:pt x="749" y="373"/>
                    <a:pt x="749" y="373"/>
                    <a:pt x="749" y="373"/>
                  </a:cubicBezTo>
                  <a:cubicBezTo>
                    <a:pt x="749" y="374"/>
                    <a:pt x="749" y="374"/>
                    <a:pt x="749" y="374"/>
                  </a:cubicBezTo>
                  <a:cubicBezTo>
                    <a:pt x="749" y="377"/>
                    <a:pt x="749" y="379"/>
                    <a:pt x="748" y="382"/>
                  </a:cubicBezTo>
                  <a:close/>
                  <a:moveTo>
                    <a:pt x="59" y="374"/>
                  </a:moveTo>
                  <a:cubicBezTo>
                    <a:pt x="42" y="374"/>
                    <a:pt x="42" y="374"/>
                    <a:pt x="42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1"/>
                    <a:pt x="0" y="368"/>
                    <a:pt x="1" y="365"/>
                  </a:cubicBezTo>
                  <a:cubicBezTo>
                    <a:pt x="59" y="367"/>
                    <a:pt x="59" y="367"/>
                    <a:pt x="59" y="367"/>
                  </a:cubicBezTo>
                  <a:cubicBezTo>
                    <a:pt x="59" y="369"/>
                    <a:pt x="59" y="371"/>
                    <a:pt x="59" y="374"/>
                  </a:cubicBezTo>
                  <a:close/>
                  <a:moveTo>
                    <a:pt x="690" y="367"/>
                  </a:moveTo>
                  <a:cubicBezTo>
                    <a:pt x="690" y="365"/>
                    <a:pt x="690" y="362"/>
                    <a:pt x="690" y="360"/>
                  </a:cubicBezTo>
                  <a:cubicBezTo>
                    <a:pt x="748" y="357"/>
                    <a:pt x="748" y="357"/>
                    <a:pt x="748" y="357"/>
                  </a:cubicBezTo>
                  <a:cubicBezTo>
                    <a:pt x="748" y="360"/>
                    <a:pt x="748" y="363"/>
                    <a:pt x="748" y="366"/>
                  </a:cubicBezTo>
                  <a:lnTo>
                    <a:pt x="690" y="367"/>
                  </a:lnTo>
                  <a:close/>
                  <a:moveTo>
                    <a:pt x="59" y="360"/>
                  </a:moveTo>
                  <a:cubicBezTo>
                    <a:pt x="1" y="358"/>
                    <a:pt x="1" y="358"/>
                    <a:pt x="1" y="358"/>
                  </a:cubicBezTo>
                  <a:cubicBezTo>
                    <a:pt x="1" y="355"/>
                    <a:pt x="1" y="352"/>
                    <a:pt x="1" y="349"/>
                  </a:cubicBezTo>
                  <a:cubicBezTo>
                    <a:pt x="60" y="353"/>
                    <a:pt x="60" y="353"/>
                    <a:pt x="60" y="353"/>
                  </a:cubicBezTo>
                  <a:cubicBezTo>
                    <a:pt x="59" y="356"/>
                    <a:pt x="59" y="358"/>
                    <a:pt x="59" y="360"/>
                  </a:cubicBezTo>
                  <a:close/>
                  <a:moveTo>
                    <a:pt x="689" y="354"/>
                  </a:moveTo>
                  <a:cubicBezTo>
                    <a:pt x="689" y="351"/>
                    <a:pt x="689" y="349"/>
                    <a:pt x="689" y="346"/>
                  </a:cubicBezTo>
                  <a:cubicBezTo>
                    <a:pt x="747" y="342"/>
                    <a:pt x="747" y="342"/>
                    <a:pt x="747" y="342"/>
                  </a:cubicBezTo>
                  <a:cubicBezTo>
                    <a:pt x="747" y="344"/>
                    <a:pt x="748" y="347"/>
                    <a:pt x="748" y="350"/>
                  </a:cubicBezTo>
                  <a:lnTo>
                    <a:pt x="689" y="354"/>
                  </a:lnTo>
                  <a:close/>
                  <a:moveTo>
                    <a:pt x="60" y="347"/>
                  </a:moveTo>
                  <a:cubicBezTo>
                    <a:pt x="2" y="342"/>
                    <a:pt x="2" y="342"/>
                    <a:pt x="2" y="342"/>
                  </a:cubicBezTo>
                  <a:cubicBezTo>
                    <a:pt x="2" y="339"/>
                    <a:pt x="2" y="336"/>
                    <a:pt x="3" y="334"/>
                  </a:cubicBezTo>
                  <a:cubicBezTo>
                    <a:pt x="61" y="340"/>
                    <a:pt x="61" y="340"/>
                    <a:pt x="61" y="340"/>
                  </a:cubicBezTo>
                  <a:cubicBezTo>
                    <a:pt x="60" y="342"/>
                    <a:pt x="60" y="345"/>
                    <a:pt x="60" y="347"/>
                  </a:cubicBezTo>
                  <a:close/>
                  <a:moveTo>
                    <a:pt x="688" y="340"/>
                  </a:moveTo>
                  <a:cubicBezTo>
                    <a:pt x="688" y="338"/>
                    <a:pt x="688" y="336"/>
                    <a:pt x="688" y="333"/>
                  </a:cubicBezTo>
                  <a:cubicBezTo>
                    <a:pt x="746" y="326"/>
                    <a:pt x="746" y="326"/>
                    <a:pt x="746" y="326"/>
                  </a:cubicBezTo>
                  <a:cubicBezTo>
                    <a:pt x="746" y="329"/>
                    <a:pt x="746" y="331"/>
                    <a:pt x="747" y="334"/>
                  </a:cubicBezTo>
                  <a:lnTo>
                    <a:pt x="688" y="340"/>
                  </a:lnTo>
                  <a:close/>
                  <a:moveTo>
                    <a:pt x="61" y="334"/>
                  </a:moveTo>
                  <a:cubicBezTo>
                    <a:pt x="3" y="326"/>
                    <a:pt x="3" y="326"/>
                    <a:pt x="3" y="326"/>
                  </a:cubicBezTo>
                  <a:cubicBezTo>
                    <a:pt x="4" y="324"/>
                    <a:pt x="4" y="321"/>
                    <a:pt x="5" y="318"/>
                  </a:cubicBezTo>
                  <a:cubicBezTo>
                    <a:pt x="62" y="327"/>
                    <a:pt x="62" y="327"/>
                    <a:pt x="62" y="327"/>
                  </a:cubicBezTo>
                  <a:cubicBezTo>
                    <a:pt x="62" y="329"/>
                    <a:pt x="62" y="331"/>
                    <a:pt x="61" y="334"/>
                  </a:cubicBezTo>
                  <a:close/>
                  <a:moveTo>
                    <a:pt x="687" y="327"/>
                  </a:moveTo>
                  <a:cubicBezTo>
                    <a:pt x="686" y="325"/>
                    <a:pt x="686" y="322"/>
                    <a:pt x="686" y="320"/>
                  </a:cubicBezTo>
                  <a:cubicBezTo>
                    <a:pt x="743" y="310"/>
                    <a:pt x="743" y="310"/>
                    <a:pt x="743" y="310"/>
                  </a:cubicBezTo>
                  <a:cubicBezTo>
                    <a:pt x="744" y="313"/>
                    <a:pt x="744" y="316"/>
                    <a:pt x="745" y="319"/>
                  </a:cubicBezTo>
                  <a:lnTo>
                    <a:pt x="687" y="327"/>
                  </a:lnTo>
                  <a:close/>
                  <a:moveTo>
                    <a:pt x="63" y="320"/>
                  </a:moveTo>
                  <a:cubicBezTo>
                    <a:pt x="6" y="311"/>
                    <a:pt x="6" y="311"/>
                    <a:pt x="6" y="311"/>
                  </a:cubicBezTo>
                  <a:cubicBezTo>
                    <a:pt x="6" y="308"/>
                    <a:pt x="7" y="305"/>
                    <a:pt x="7" y="302"/>
                  </a:cubicBezTo>
                  <a:cubicBezTo>
                    <a:pt x="65" y="313"/>
                    <a:pt x="65" y="313"/>
                    <a:pt x="65" y="313"/>
                  </a:cubicBezTo>
                  <a:cubicBezTo>
                    <a:pt x="64" y="316"/>
                    <a:pt x="64" y="318"/>
                    <a:pt x="63" y="320"/>
                  </a:cubicBezTo>
                  <a:close/>
                  <a:moveTo>
                    <a:pt x="684" y="314"/>
                  </a:moveTo>
                  <a:cubicBezTo>
                    <a:pt x="684" y="312"/>
                    <a:pt x="683" y="309"/>
                    <a:pt x="683" y="307"/>
                  </a:cubicBezTo>
                  <a:cubicBezTo>
                    <a:pt x="740" y="294"/>
                    <a:pt x="740" y="294"/>
                    <a:pt x="740" y="294"/>
                  </a:cubicBezTo>
                  <a:cubicBezTo>
                    <a:pt x="741" y="297"/>
                    <a:pt x="741" y="300"/>
                    <a:pt x="742" y="303"/>
                  </a:cubicBezTo>
                  <a:lnTo>
                    <a:pt x="684" y="314"/>
                  </a:lnTo>
                  <a:close/>
                  <a:moveTo>
                    <a:pt x="66" y="307"/>
                  </a:moveTo>
                  <a:cubicBezTo>
                    <a:pt x="9" y="295"/>
                    <a:pt x="9" y="295"/>
                    <a:pt x="9" y="295"/>
                  </a:cubicBezTo>
                  <a:cubicBezTo>
                    <a:pt x="9" y="292"/>
                    <a:pt x="10" y="289"/>
                    <a:pt x="11" y="287"/>
                  </a:cubicBezTo>
                  <a:cubicBezTo>
                    <a:pt x="68" y="300"/>
                    <a:pt x="68" y="300"/>
                    <a:pt x="68" y="300"/>
                  </a:cubicBezTo>
                  <a:cubicBezTo>
                    <a:pt x="67" y="303"/>
                    <a:pt x="66" y="305"/>
                    <a:pt x="66" y="307"/>
                  </a:cubicBezTo>
                  <a:close/>
                  <a:moveTo>
                    <a:pt x="682" y="301"/>
                  </a:moveTo>
                  <a:cubicBezTo>
                    <a:pt x="681" y="298"/>
                    <a:pt x="680" y="296"/>
                    <a:pt x="680" y="294"/>
                  </a:cubicBezTo>
                  <a:cubicBezTo>
                    <a:pt x="736" y="279"/>
                    <a:pt x="736" y="279"/>
                    <a:pt x="736" y="279"/>
                  </a:cubicBezTo>
                  <a:cubicBezTo>
                    <a:pt x="737" y="282"/>
                    <a:pt x="738" y="285"/>
                    <a:pt x="739" y="287"/>
                  </a:cubicBezTo>
                  <a:lnTo>
                    <a:pt x="682" y="301"/>
                  </a:lnTo>
                  <a:close/>
                  <a:moveTo>
                    <a:pt x="69" y="294"/>
                  </a:moveTo>
                  <a:cubicBezTo>
                    <a:pt x="12" y="280"/>
                    <a:pt x="12" y="280"/>
                    <a:pt x="12" y="280"/>
                  </a:cubicBezTo>
                  <a:cubicBezTo>
                    <a:pt x="13" y="277"/>
                    <a:pt x="14" y="274"/>
                    <a:pt x="15" y="271"/>
                  </a:cubicBezTo>
                  <a:cubicBezTo>
                    <a:pt x="71" y="287"/>
                    <a:pt x="71" y="287"/>
                    <a:pt x="71" y="287"/>
                  </a:cubicBezTo>
                  <a:cubicBezTo>
                    <a:pt x="70" y="290"/>
                    <a:pt x="70" y="292"/>
                    <a:pt x="69" y="294"/>
                  </a:cubicBezTo>
                  <a:close/>
                  <a:moveTo>
                    <a:pt x="678" y="288"/>
                  </a:moveTo>
                  <a:cubicBezTo>
                    <a:pt x="678" y="286"/>
                    <a:pt x="677" y="283"/>
                    <a:pt x="676" y="281"/>
                  </a:cubicBezTo>
                  <a:cubicBezTo>
                    <a:pt x="732" y="264"/>
                    <a:pt x="732" y="264"/>
                    <a:pt x="732" y="264"/>
                  </a:cubicBezTo>
                  <a:cubicBezTo>
                    <a:pt x="733" y="266"/>
                    <a:pt x="734" y="269"/>
                    <a:pt x="735" y="272"/>
                  </a:cubicBezTo>
                  <a:lnTo>
                    <a:pt x="678" y="288"/>
                  </a:lnTo>
                  <a:close/>
                  <a:moveTo>
                    <a:pt x="73" y="281"/>
                  </a:moveTo>
                  <a:cubicBezTo>
                    <a:pt x="17" y="264"/>
                    <a:pt x="17" y="264"/>
                    <a:pt x="17" y="264"/>
                  </a:cubicBezTo>
                  <a:cubicBezTo>
                    <a:pt x="18" y="262"/>
                    <a:pt x="18" y="259"/>
                    <a:pt x="19" y="256"/>
                  </a:cubicBezTo>
                  <a:cubicBezTo>
                    <a:pt x="75" y="274"/>
                    <a:pt x="75" y="274"/>
                    <a:pt x="75" y="274"/>
                  </a:cubicBezTo>
                  <a:cubicBezTo>
                    <a:pt x="74" y="277"/>
                    <a:pt x="73" y="279"/>
                    <a:pt x="73" y="281"/>
                  </a:cubicBezTo>
                  <a:close/>
                  <a:moveTo>
                    <a:pt x="674" y="275"/>
                  </a:moveTo>
                  <a:cubicBezTo>
                    <a:pt x="674" y="273"/>
                    <a:pt x="673" y="270"/>
                    <a:pt x="672" y="26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1"/>
                    <a:pt x="729" y="254"/>
                    <a:pt x="730" y="257"/>
                  </a:cubicBezTo>
                  <a:lnTo>
                    <a:pt x="674" y="275"/>
                  </a:lnTo>
                  <a:close/>
                  <a:moveTo>
                    <a:pt x="77" y="269"/>
                  </a:moveTo>
                  <a:cubicBezTo>
                    <a:pt x="22" y="249"/>
                    <a:pt x="22" y="249"/>
                    <a:pt x="22" y="249"/>
                  </a:cubicBezTo>
                  <a:cubicBezTo>
                    <a:pt x="23" y="246"/>
                    <a:pt x="24" y="244"/>
                    <a:pt x="25" y="241"/>
                  </a:cubicBezTo>
                  <a:cubicBezTo>
                    <a:pt x="79" y="262"/>
                    <a:pt x="79" y="262"/>
                    <a:pt x="79" y="262"/>
                  </a:cubicBezTo>
                  <a:cubicBezTo>
                    <a:pt x="78" y="264"/>
                    <a:pt x="78" y="266"/>
                    <a:pt x="77" y="269"/>
                  </a:cubicBezTo>
                  <a:close/>
                  <a:moveTo>
                    <a:pt x="670" y="262"/>
                  </a:moveTo>
                  <a:cubicBezTo>
                    <a:pt x="669" y="260"/>
                    <a:pt x="668" y="258"/>
                    <a:pt x="667" y="256"/>
                  </a:cubicBezTo>
                  <a:cubicBezTo>
                    <a:pt x="722" y="234"/>
                    <a:pt x="722" y="234"/>
                    <a:pt x="722" y="234"/>
                  </a:cubicBezTo>
                  <a:cubicBezTo>
                    <a:pt x="723" y="236"/>
                    <a:pt x="724" y="239"/>
                    <a:pt x="725" y="242"/>
                  </a:cubicBezTo>
                  <a:lnTo>
                    <a:pt x="670" y="262"/>
                  </a:lnTo>
                  <a:close/>
                  <a:moveTo>
                    <a:pt x="82" y="256"/>
                  </a:moveTo>
                  <a:cubicBezTo>
                    <a:pt x="27" y="234"/>
                    <a:pt x="27" y="234"/>
                    <a:pt x="27" y="234"/>
                  </a:cubicBezTo>
                  <a:cubicBezTo>
                    <a:pt x="28" y="232"/>
                    <a:pt x="29" y="229"/>
                    <a:pt x="31" y="226"/>
                  </a:cubicBezTo>
                  <a:cubicBezTo>
                    <a:pt x="84" y="249"/>
                    <a:pt x="84" y="249"/>
                    <a:pt x="84" y="249"/>
                  </a:cubicBezTo>
                  <a:cubicBezTo>
                    <a:pt x="83" y="252"/>
                    <a:pt x="82" y="254"/>
                    <a:pt x="82" y="256"/>
                  </a:cubicBezTo>
                  <a:close/>
                  <a:moveTo>
                    <a:pt x="665" y="250"/>
                  </a:moveTo>
                  <a:cubicBezTo>
                    <a:pt x="664" y="248"/>
                    <a:pt x="663" y="246"/>
                    <a:pt x="662" y="243"/>
                  </a:cubicBezTo>
                  <a:cubicBezTo>
                    <a:pt x="715" y="219"/>
                    <a:pt x="715" y="219"/>
                    <a:pt x="715" y="219"/>
                  </a:cubicBezTo>
                  <a:cubicBezTo>
                    <a:pt x="716" y="222"/>
                    <a:pt x="718" y="224"/>
                    <a:pt x="719" y="227"/>
                  </a:cubicBezTo>
                  <a:lnTo>
                    <a:pt x="665" y="250"/>
                  </a:lnTo>
                  <a:close/>
                  <a:moveTo>
                    <a:pt x="87" y="244"/>
                  </a:moveTo>
                  <a:cubicBezTo>
                    <a:pt x="34" y="220"/>
                    <a:pt x="34" y="220"/>
                    <a:pt x="34" y="220"/>
                  </a:cubicBezTo>
                  <a:cubicBezTo>
                    <a:pt x="35" y="217"/>
                    <a:pt x="36" y="214"/>
                    <a:pt x="37" y="212"/>
                  </a:cubicBezTo>
                  <a:cubicBezTo>
                    <a:pt x="90" y="237"/>
                    <a:pt x="90" y="237"/>
                    <a:pt x="90" y="237"/>
                  </a:cubicBezTo>
                  <a:cubicBezTo>
                    <a:pt x="89" y="239"/>
                    <a:pt x="88" y="242"/>
                    <a:pt x="87" y="244"/>
                  </a:cubicBezTo>
                  <a:close/>
                  <a:moveTo>
                    <a:pt x="659" y="238"/>
                  </a:moveTo>
                  <a:cubicBezTo>
                    <a:pt x="658" y="236"/>
                    <a:pt x="657" y="234"/>
                    <a:pt x="656" y="231"/>
                  </a:cubicBezTo>
                  <a:cubicBezTo>
                    <a:pt x="708" y="205"/>
                    <a:pt x="708" y="205"/>
                    <a:pt x="708" y="205"/>
                  </a:cubicBezTo>
                  <a:cubicBezTo>
                    <a:pt x="710" y="208"/>
                    <a:pt x="711" y="210"/>
                    <a:pt x="712" y="213"/>
                  </a:cubicBezTo>
                  <a:lnTo>
                    <a:pt x="659" y="238"/>
                  </a:lnTo>
                  <a:close/>
                  <a:moveTo>
                    <a:pt x="93" y="232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2" y="203"/>
                    <a:pt x="43" y="200"/>
                    <a:pt x="44" y="198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5" y="227"/>
                    <a:pt x="94" y="229"/>
                    <a:pt x="93" y="232"/>
                  </a:cubicBezTo>
                  <a:close/>
                  <a:moveTo>
                    <a:pt x="653" y="226"/>
                  </a:moveTo>
                  <a:cubicBezTo>
                    <a:pt x="652" y="224"/>
                    <a:pt x="651" y="222"/>
                    <a:pt x="650" y="220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2" y="193"/>
                    <a:pt x="704" y="196"/>
                    <a:pt x="705" y="199"/>
                  </a:cubicBezTo>
                  <a:lnTo>
                    <a:pt x="653" y="226"/>
                  </a:lnTo>
                  <a:close/>
                  <a:moveTo>
                    <a:pt x="99" y="220"/>
                  </a:moveTo>
                  <a:cubicBezTo>
                    <a:pt x="48" y="191"/>
                    <a:pt x="48" y="191"/>
                    <a:pt x="48" y="191"/>
                  </a:cubicBezTo>
                  <a:cubicBezTo>
                    <a:pt x="49" y="189"/>
                    <a:pt x="51" y="186"/>
                    <a:pt x="52" y="184"/>
                  </a:cubicBezTo>
                  <a:cubicBezTo>
                    <a:pt x="103" y="213"/>
                    <a:pt x="103" y="213"/>
                    <a:pt x="103" y="213"/>
                  </a:cubicBezTo>
                  <a:cubicBezTo>
                    <a:pt x="101" y="216"/>
                    <a:pt x="100" y="218"/>
                    <a:pt x="99" y="220"/>
                  </a:cubicBezTo>
                  <a:close/>
                  <a:moveTo>
                    <a:pt x="647" y="214"/>
                  </a:moveTo>
                  <a:cubicBezTo>
                    <a:pt x="646" y="212"/>
                    <a:pt x="644" y="210"/>
                    <a:pt x="643" y="208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80"/>
                    <a:pt x="696" y="182"/>
                    <a:pt x="697" y="185"/>
                  </a:cubicBezTo>
                  <a:lnTo>
                    <a:pt x="647" y="214"/>
                  </a:lnTo>
                  <a:close/>
                  <a:moveTo>
                    <a:pt x="106" y="208"/>
                  </a:moveTo>
                  <a:cubicBezTo>
                    <a:pt x="56" y="178"/>
                    <a:pt x="56" y="178"/>
                    <a:pt x="56" y="178"/>
                  </a:cubicBezTo>
                  <a:cubicBezTo>
                    <a:pt x="57" y="175"/>
                    <a:pt x="59" y="173"/>
                    <a:pt x="61" y="170"/>
                  </a:cubicBezTo>
                  <a:cubicBezTo>
                    <a:pt x="110" y="202"/>
                    <a:pt x="110" y="202"/>
                    <a:pt x="110" y="202"/>
                  </a:cubicBezTo>
                  <a:cubicBezTo>
                    <a:pt x="108" y="204"/>
                    <a:pt x="107" y="206"/>
                    <a:pt x="106" y="208"/>
                  </a:cubicBezTo>
                  <a:close/>
                  <a:moveTo>
                    <a:pt x="640" y="203"/>
                  </a:moveTo>
                  <a:cubicBezTo>
                    <a:pt x="639" y="201"/>
                    <a:pt x="637" y="199"/>
                    <a:pt x="636" y="19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686" y="166"/>
                    <a:pt x="688" y="169"/>
                    <a:pt x="689" y="171"/>
                  </a:cubicBezTo>
                  <a:lnTo>
                    <a:pt x="640" y="203"/>
                  </a:lnTo>
                  <a:close/>
                  <a:moveTo>
                    <a:pt x="113" y="197"/>
                  </a:moveTo>
                  <a:cubicBezTo>
                    <a:pt x="65" y="164"/>
                    <a:pt x="65" y="164"/>
                    <a:pt x="65" y="164"/>
                  </a:cubicBezTo>
                  <a:cubicBezTo>
                    <a:pt x="66" y="162"/>
                    <a:pt x="68" y="159"/>
                    <a:pt x="70" y="15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6" y="193"/>
                    <a:pt x="114" y="195"/>
                    <a:pt x="113" y="197"/>
                  </a:cubicBezTo>
                  <a:close/>
                  <a:moveTo>
                    <a:pt x="632" y="192"/>
                  </a:moveTo>
                  <a:cubicBezTo>
                    <a:pt x="631" y="190"/>
                    <a:pt x="630" y="188"/>
                    <a:pt x="628" y="186"/>
                  </a:cubicBezTo>
                  <a:cubicBezTo>
                    <a:pt x="675" y="151"/>
                    <a:pt x="675" y="151"/>
                    <a:pt x="675" y="151"/>
                  </a:cubicBezTo>
                  <a:cubicBezTo>
                    <a:pt x="677" y="153"/>
                    <a:pt x="679" y="156"/>
                    <a:pt x="680" y="158"/>
                  </a:cubicBezTo>
                  <a:lnTo>
                    <a:pt x="632" y="192"/>
                  </a:lnTo>
                  <a:close/>
                  <a:moveTo>
                    <a:pt x="121" y="186"/>
                  </a:moveTo>
                  <a:cubicBezTo>
                    <a:pt x="74" y="151"/>
                    <a:pt x="74" y="151"/>
                    <a:pt x="74" y="151"/>
                  </a:cubicBezTo>
                  <a:cubicBezTo>
                    <a:pt x="75" y="149"/>
                    <a:pt x="77" y="147"/>
                    <a:pt x="79" y="144"/>
                  </a:cubicBezTo>
                  <a:cubicBezTo>
                    <a:pt x="125" y="180"/>
                    <a:pt x="125" y="180"/>
                    <a:pt x="125" y="180"/>
                  </a:cubicBezTo>
                  <a:cubicBezTo>
                    <a:pt x="124" y="182"/>
                    <a:pt x="122" y="184"/>
                    <a:pt x="121" y="186"/>
                  </a:cubicBezTo>
                  <a:close/>
                  <a:moveTo>
                    <a:pt x="624" y="181"/>
                  </a:moveTo>
                  <a:cubicBezTo>
                    <a:pt x="623" y="179"/>
                    <a:pt x="622" y="177"/>
                    <a:pt x="620" y="175"/>
                  </a:cubicBezTo>
                  <a:cubicBezTo>
                    <a:pt x="665" y="139"/>
                    <a:pt x="665" y="139"/>
                    <a:pt x="665" y="139"/>
                  </a:cubicBezTo>
                  <a:cubicBezTo>
                    <a:pt x="667" y="141"/>
                    <a:pt x="669" y="143"/>
                    <a:pt x="671" y="145"/>
                  </a:cubicBezTo>
                  <a:lnTo>
                    <a:pt x="624" y="181"/>
                  </a:lnTo>
                  <a:close/>
                  <a:moveTo>
                    <a:pt x="129" y="175"/>
                  </a:moveTo>
                  <a:cubicBezTo>
                    <a:pt x="83" y="139"/>
                    <a:pt x="83" y="139"/>
                    <a:pt x="83" y="139"/>
                  </a:cubicBezTo>
                  <a:cubicBezTo>
                    <a:pt x="85" y="136"/>
                    <a:pt x="87" y="134"/>
                    <a:pt x="89" y="132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2" y="172"/>
                    <a:pt x="130" y="174"/>
                    <a:pt x="129" y="175"/>
                  </a:cubicBezTo>
                  <a:close/>
                  <a:moveTo>
                    <a:pt x="616" y="171"/>
                  </a:moveTo>
                  <a:cubicBezTo>
                    <a:pt x="615" y="169"/>
                    <a:pt x="613" y="167"/>
                    <a:pt x="611" y="165"/>
                  </a:cubicBezTo>
                  <a:cubicBezTo>
                    <a:pt x="655" y="126"/>
                    <a:pt x="655" y="126"/>
                    <a:pt x="655" y="126"/>
                  </a:cubicBezTo>
                  <a:cubicBezTo>
                    <a:pt x="657" y="129"/>
                    <a:pt x="659" y="131"/>
                    <a:pt x="661" y="133"/>
                  </a:cubicBezTo>
                  <a:lnTo>
                    <a:pt x="616" y="171"/>
                  </a:lnTo>
                  <a:close/>
                  <a:moveTo>
                    <a:pt x="138" y="165"/>
                  </a:moveTo>
                  <a:cubicBezTo>
                    <a:pt x="94" y="127"/>
                    <a:pt x="94" y="127"/>
                    <a:pt x="94" y="127"/>
                  </a:cubicBezTo>
                  <a:cubicBezTo>
                    <a:pt x="96" y="124"/>
                    <a:pt x="98" y="122"/>
                    <a:pt x="100" y="12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1" y="162"/>
                    <a:pt x="139" y="163"/>
                    <a:pt x="138" y="165"/>
                  </a:cubicBezTo>
                  <a:close/>
                  <a:moveTo>
                    <a:pt x="607" y="161"/>
                  </a:moveTo>
                  <a:cubicBezTo>
                    <a:pt x="606" y="159"/>
                    <a:pt x="604" y="157"/>
                    <a:pt x="602" y="155"/>
                  </a:cubicBezTo>
                  <a:cubicBezTo>
                    <a:pt x="644" y="115"/>
                    <a:pt x="644" y="115"/>
                    <a:pt x="644" y="115"/>
                  </a:cubicBezTo>
                  <a:cubicBezTo>
                    <a:pt x="646" y="117"/>
                    <a:pt x="648" y="119"/>
                    <a:pt x="650" y="121"/>
                  </a:cubicBezTo>
                  <a:lnTo>
                    <a:pt x="607" y="161"/>
                  </a:lnTo>
                  <a:close/>
                  <a:moveTo>
                    <a:pt x="147" y="155"/>
                  </a:moveTo>
                  <a:cubicBezTo>
                    <a:pt x="104" y="115"/>
                    <a:pt x="104" y="115"/>
                    <a:pt x="104" y="115"/>
                  </a:cubicBezTo>
                  <a:cubicBezTo>
                    <a:pt x="106" y="113"/>
                    <a:pt x="108" y="111"/>
                    <a:pt x="111" y="109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0" y="152"/>
                    <a:pt x="148" y="154"/>
                    <a:pt x="147" y="155"/>
                  </a:cubicBezTo>
                  <a:close/>
                  <a:moveTo>
                    <a:pt x="598" y="151"/>
                  </a:moveTo>
                  <a:cubicBezTo>
                    <a:pt x="596" y="149"/>
                    <a:pt x="595" y="147"/>
                    <a:pt x="593" y="146"/>
                  </a:cubicBezTo>
                  <a:cubicBezTo>
                    <a:pt x="633" y="104"/>
                    <a:pt x="633" y="104"/>
                    <a:pt x="633" y="104"/>
                  </a:cubicBezTo>
                  <a:cubicBezTo>
                    <a:pt x="635" y="106"/>
                    <a:pt x="637" y="108"/>
                    <a:pt x="639" y="110"/>
                  </a:cubicBezTo>
                  <a:lnTo>
                    <a:pt x="598" y="151"/>
                  </a:lnTo>
                  <a:close/>
                  <a:moveTo>
                    <a:pt x="156" y="146"/>
                  </a:moveTo>
                  <a:cubicBezTo>
                    <a:pt x="116" y="104"/>
                    <a:pt x="116" y="104"/>
                    <a:pt x="116" y="104"/>
                  </a:cubicBezTo>
                  <a:cubicBezTo>
                    <a:pt x="118" y="102"/>
                    <a:pt x="120" y="100"/>
                    <a:pt x="122" y="9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0" y="142"/>
                    <a:pt x="158" y="144"/>
                    <a:pt x="156" y="146"/>
                  </a:cubicBezTo>
                  <a:close/>
                  <a:moveTo>
                    <a:pt x="588" y="142"/>
                  </a:moveTo>
                  <a:cubicBezTo>
                    <a:pt x="587" y="140"/>
                    <a:pt x="585" y="138"/>
                    <a:pt x="583" y="137"/>
                  </a:cubicBezTo>
                  <a:cubicBezTo>
                    <a:pt x="622" y="93"/>
                    <a:pt x="622" y="93"/>
                    <a:pt x="622" y="93"/>
                  </a:cubicBezTo>
                  <a:cubicBezTo>
                    <a:pt x="624" y="95"/>
                    <a:pt x="626" y="97"/>
                    <a:pt x="628" y="99"/>
                  </a:cubicBezTo>
                  <a:lnTo>
                    <a:pt x="588" y="142"/>
                  </a:lnTo>
                  <a:close/>
                  <a:moveTo>
                    <a:pt x="166" y="137"/>
                  </a:moveTo>
                  <a:cubicBezTo>
                    <a:pt x="127" y="93"/>
                    <a:pt x="127" y="93"/>
                    <a:pt x="127" y="93"/>
                  </a:cubicBezTo>
                  <a:cubicBezTo>
                    <a:pt x="130" y="91"/>
                    <a:pt x="132" y="89"/>
                    <a:pt x="134" y="87"/>
                  </a:cubicBezTo>
                  <a:cubicBezTo>
                    <a:pt x="172" y="132"/>
                    <a:pt x="172" y="132"/>
                    <a:pt x="172" y="132"/>
                  </a:cubicBezTo>
                  <a:cubicBezTo>
                    <a:pt x="170" y="134"/>
                    <a:pt x="168" y="135"/>
                    <a:pt x="166" y="137"/>
                  </a:cubicBezTo>
                  <a:close/>
                  <a:moveTo>
                    <a:pt x="578" y="133"/>
                  </a:moveTo>
                  <a:cubicBezTo>
                    <a:pt x="576" y="131"/>
                    <a:pt x="575" y="130"/>
                    <a:pt x="573" y="128"/>
                  </a:cubicBezTo>
                  <a:cubicBezTo>
                    <a:pt x="609" y="83"/>
                    <a:pt x="609" y="83"/>
                    <a:pt x="609" y="83"/>
                  </a:cubicBezTo>
                  <a:cubicBezTo>
                    <a:pt x="612" y="84"/>
                    <a:pt x="614" y="86"/>
                    <a:pt x="616" y="88"/>
                  </a:cubicBezTo>
                  <a:lnTo>
                    <a:pt x="578" y="133"/>
                  </a:lnTo>
                  <a:close/>
                  <a:moveTo>
                    <a:pt x="176" y="128"/>
                  </a:moveTo>
                  <a:cubicBezTo>
                    <a:pt x="139" y="83"/>
                    <a:pt x="139" y="83"/>
                    <a:pt x="139" y="83"/>
                  </a:cubicBezTo>
                  <a:cubicBezTo>
                    <a:pt x="142" y="81"/>
                    <a:pt x="144" y="79"/>
                    <a:pt x="146" y="77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80" y="125"/>
                    <a:pt x="178" y="127"/>
                    <a:pt x="176" y="128"/>
                  </a:cubicBezTo>
                  <a:close/>
                  <a:moveTo>
                    <a:pt x="568" y="124"/>
                  </a:moveTo>
                  <a:cubicBezTo>
                    <a:pt x="566" y="123"/>
                    <a:pt x="564" y="121"/>
                    <a:pt x="562" y="120"/>
                  </a:cubicBezTo>
                  <a:cubicBezTo>
                    <a:pt x="597" y="73"/>
                    <a:pt x="597" y="73"/>
                    <a:pt x="597" y="73"/>
                  </a:cubicBezTo>
                  <a:cubicBezTo>
                    <a:pt x="599" y="75"/>
                    <a:pt x="601" y="76"/>
                    <a:pt x="604" y="78"/>
                  </a:cubicBezTo>
                  <a:lnTo>
                    <a:pt x="568" y="124"/>
                  </a:lnTo>
                  <a:close/>
                  <a:moveTo>
                    <a:pt x="187" y="120"/>
                  </a:moveTo>
                  <a:cubicBezTo>
                    <a:pt x="152" y="73"/>
                    <a:pt x="152" y="73"/>
                    <a:pt x="152" y="73"/>
                  </a:cubicBezTo>
                  <a:cubicBezTo>
                    <a:pt x="154" y="71"/>
                    <a:pt x="157" y="70"/>
                    <a:pt x="159" y="68"/>
                  </a:cubicBezTo>
                  <a:cubicBezTo>
                    <a:pt x="193" y="116"/>
                    <a:pt x="193" y="116"/>
                    <a:pt x="193" y="116"/>
                  </a:cubicBezTo>
                  <a:cubicBezTo>
                    <a:pt x="191" y="117"/>
                    <a:pt x="189" y="118"/>
                    <a:pt x="187" y="120"/>
                  </a:cubicBezTo>
                  <a:close/>
                  <a:moveTo>
                    <a:pt x="557" y="116"/>
                  </a:moveTo>
                  <a:cubicBezTo>
                    <a:pt x="555" y="115"/>
                    <a:pt x="553" y="113"/>
                    <a:pt x="551" y="112"/>
                  </a:cubicBezTo>
                  <a:cubicBezTo>
                    <a:pt x="584" y="64"/>
                    <a:pt x="584" y="64"/>
                    <a:pt x="584" y="64"/>
                  </a:cubicBezTo>
                  <a:cubicBezTo>
                    <a:pt x="586" y="65"/>
                    <a:pt x="589" y="67"/>
                    <a:pt x="591" y="69"/>
                  </a:cubicBezTo>
                  <a:lnTo>
                    <a:pt x="557" y="116"/>
                  </a:lnTo>
                  <a:close/>
                  <a:moveTo>
                    <a:pt x="198" y="112"/>
                  </a:moveTo>
                  <a:cubicBezTo>
                    <a:pt x="165" y="64"/>
                    <a:pt x="165" y="64"/>
                    <a:pt x="165" y="64"/>
                  </a:cubicBezTo>
                  <a:cubicBezTo>
                    <a:pt x="167" y="62"/>
                    <a:pt x="170" y="61"/>
                    <a:pt x="172" y="5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2" y="109"/>
                    <a:pt x="200" y="111"/>
                    <a:pt x="198" y="112"/>
                  </a:cubicBezTo>
                  <a:close/>
                  <a:moveTo>
                    <a:pt x="546" y="109"/>
                  </a:moveTo>
                  <a:cubicBezTo>
                    <a:pt x="544" y="107"/>
                    <a:pt x="542" y="106"/>
                    <a:pt x="540" y="105"/>
                  </a:cubicBezTo>
                  <a:cubicBezTo>
                    <a:pt x="571" y="55"/>
                    <a:pt x="571" y="55"/>
                    <a:pt x="571" y="55"/>
                  </a:cubicBezTo>
                  <a:cubicBezTo>
                    <a:pt x="573" y="57"/>
                    <a:pt x="575" y="58"/>
                    <a:pt x="578" y="60"/>
                  </a:cubicBezTo>
                  <a:lnTo>
                    <a:pt x="546" y="109"/>
                  </a:lnTo>
                  <a:close/>
                  <a:moveTo>
                    <a:pt x="209" y="105"/>
                  </a:moveTo>
                  <a:cubicBezTo>
                    <a:pt x="178" y="55"/>
                    <a:pt x="178" y="55"/>
                    <a:pt x="178" y="55"/>
                  </a:cubicBezTo>
                  <a:cubicBezTo>
                    <a:pt x="181" y="54"/>
                    <a:pt x="183" y="52"/>
                    <a:pt x="186" y="51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3" y="102"/>
                    <a:pt x="211" y="104"/>
                    <a:pt x="209" y="105"/>
                  </a:cubicBezTo>
                  <a:close/>
                  <a:moveTo>
                    <a:pt x="535" y="102"/>
                  </a:moveTo>
                  <a:cubicBezTo>
                    <a:pt x="533" y="100"/>
                    <a:pt x="530" y="99"/>
                    <a:pt x="528" y="98"/>
                  </a:cubicBezTo>
                  <a:cubicBezTo>
                    <a:pt x="557" y="47"/>
                    <a:pt x="557" y="47"/>
                    <a:pt x="557" y="47"/>
                  </a:cubicBezTo>
                  <a:cubicBezTo>
                    <a:pt x="559" y="48"/>
                    <a:pt x="562" y="50"/>
                    <a:pt x="564" y="51"/>
                  </a:cubicBezTo>
                  <a:lnTo>
                    <a:pt x="535" y="102"/>
                  </a:lnTo>
                  <a:close/>
                  <a:moveTo>
                    <a:pt x="220" y="98"/>
                  </a:moveTo>
                  <a:cubicBezTo>
                    <a:pt x="192" y="47"/>
                    <a:pt x="192" y="47"/>
                    <a:pt x="192" y="47"/>
                  </a:cubicBezTo>
                  <a:cubicBezTo>
                    <a:pt x="194" y="46"/>
                    <a:pt x="197" y="44"/>
                    <a:pt x="199" y="43"/>
                  </a:cubicBezTo>
                  <a:cubicBezTo>
                    <a:pt x="227" y="95"/>
                    <a:pt x="227" y="95"/>
                    <a:pt x="227" y="95"/>
                  </a:cubicBezTo>
                  <a:cubicBezTo>
                    <a:pt x="225" y="96"/>
                    <a:pt x="223" y="97"/>
                    <a:pt x="220" y="98"/>
                  </a:cubicBezTo>
                  <a:close/>
                  <a:moveTo>
                    <a:pt x="523" y="95"/>
                  </a:moveTo>
                  <a:cubicBezTo>
                    <a:pt x="521" y="94"/>
                    <a:pt x="519" y="93"/>
                    <a:pt x="516" y="92"/>
                  </a:cubicBezTo>
                  <a:cubicBezTo>
                    <a:pt x="543" y="40"/>
                    <a:pt x="543" y="40"/>
                    <a:pt x="543" y="40"/>
                  </a:cubicBezTo>
                  <a:cubicBezTo>
                    <a:pt x="545" y="41"/>
                    <a:pt x="548" y="42"/>
                    <a:pt x="550" y="44"/>
                  </a:cubicBezTo>
                  <a:lnTo>
                    <a:pt x="523" y="95"/>
                  </a:lnTo>
                  <a:close/>
                  <a:moveTo>
                    <a:pt x="232" y="92"/>
                  </a:moveTo>
                  <a:cubicBezTo>
                    <a:pt x="206" y="40"/>
                    <a:pt x="206" y="40"/>
                    <a:pt x="206" y="40"/>
                  </a:cubicBezTo>
                  <a:cubicBezTo>
                    <a:pt x="208" y="38"/>
                    <a:pt x="211" y="37"/>
                    <a:pt x="214" y="36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7" y="90"/>
                    <a:pt x="234" y="91"/>
                    <a:pt x="232" y="92"/>
                  </a:cubicBezTo>
                  <a:close/>
                  <a:moveTo>
                    <a:pt x="511" y="89"/>
                  </a:moveTo>
                  <a:cubicBezTo>
                    <a:pt x="509" y="88"/>
                    <a:pt x="507" y="87"/>
                    <a:pt x="504" y="86"/>
                  </a:cubicBezTo>
                  <a:cubicBezTo>
                    <a:pt x="528" y="33"/>
                    <a:pt x="528" y="33"/>
                    <a:pt x="528" y="33"/>
                  </a:cubicBezTo>
                  <a:cubicBezTo>
                    <a:pt x="531" y="34"/>
                    <a:pt x="534" y="35"/>
                    <a:pt x="536" y="36"/>
                  </a:cubicBezTo>
                  <a:lnTo>
                    <a:pt x="511" y="89"/>
                  </a:lnTo>
                  <a:close/>
                  <a:moveTo>
                    <a:pt x="244" y="86"/>
                  </a:moveTo>
                  <a:cubicBezTo>
                    <a:pt x="220" y="33"/>
                    <a:pt x="220" y="33"/>
                    <a:pt x="220" y="33"/>
                  </a:cubicBezTo>
                  <a:cubicBezTo>
                    <a:pt x="223" y="32"/>
                    <a:pt x="225" y="31"/>
                    <a:pt x="228" y="29"/>
                  </a:cubicBezTo>
                  <a:cubicBezTo>
                    <a:pt x="251" y="83"/>
                    <a:pt x="251" y="83"/>
                    <a:pt x="251" y="83"/>
                  </a:cubicBezTo>
                  <a:cubicBezTo>
                    <a:pt x="249" y="84"/>
                    <a:pt x="247" y="85"/>
                    <a:pt x="244" y="86"/>
                  </a:cubicBezTo>
                  <a:close/>
                  <a:moveTo>
                    <a:pt x="499" y="83"/>
                  </a:moveTo>
                  <a:cubicBezTo>
                    <a:pt x="496" y="83"/>
                    <a:pt x="494" y="82"/>
                    <a:pt x="492" y="81"/>
                  </a:cubicBezTo>
                  <a:cubicBezTo>
                    <a:pt x="514" y="26"/>
                    <a:pt x="514" y="26"/>
                    <a:pt x="514" y="26"/>
                  </a:cubicBezTo>
                  <a:cubicBezTo>
                    <a:pt x="516" y="27"/>
                    <a:pt x="519" y="29"/>
                    <a:pt x="522" y="30"/>
                  </a:cubicBezTo>
                  <a:lnTo>
                    <a:pt x="499" y="83"/>
                  </a:lnTo>
                  <a:close/>
                  <a:moveTo>
                    <a:pt x="257" y="81"/>
                  </a:moveTo>
                  <a:cubicBezTo>
                    <a:pt x="235" y="27"/>
                    <a:pt x="235" y="27"/>
                    <a:pt x="235" y="27"/>
                  </a:cubicBezTo>
                  <a:cubicBezTo>
                    <a:pt x="237" y="26"/>
                    <a:pt x="240" y="24"/>
                    <a:pt x="243" y="23"/>
                  </a:cubicBezTo>
                  <a:cubicBezTo>
                    <a:pt x="263" y="78"/>
                    <a:pt x="263" y="78"/>
                    <a:pt x="263" y="78"/>
                  </a:cubicBezTo>
                  <a:cubicBezTo>
                    <a:pt x="261" y="79"/>
                    <a:pt x="259" y="80"/>
                    <a:pt x="257" y="81"/>
                  </a:cubicBezTo>
                  <a:close/>
                  <a:moveTo>
                    <a:pt x="486" y="78"/>
                  </a:moveTo>
                  <a:cubicBezTo>
                    <a:pt x="484" y="78"/>
                    <a:pt x="482" y="77"/>
                    <a:pt x="479" y="76"/>
                  </a:cubicBezTo>
                  <a:cubicBezTo>
                    <a:pt x="499" y="21"/>
                    <a:pt x="499" y="21"/>
                    <a:pt x="499" y="21"/>
                  </a:cubicBezTo>
                  <a:cubicBezTo>
                    <a:pt x="502" y="22"/>
                    <a:pt x="504" y="23"/>
                    <a:pt x="507" y="24"/>
                  </a:cubicBezTo>
                  <a:lnTo>
                    <a:pt x="486" y="78"/>
                  </a:lnTo>
                  <a:close/>
                  <a:moveTo>
                    <a:pt x="269" y="76"/>
                  </a:moveTo>
                  <a:cubicBezTo>
                    <a:pt x="250" y="21"/>
                    <a:pt x="250" y="21"/>
                    <a:pt x="250" y="21"/>
                  </a:cubicBezTo>
                  <a:cubicBezTo>
                    <a:pt x="252" y="20"/>
                    <a:pt x="255" y="19"/>
                    <a:pt x="258" y="18"/>
                  </a:cubicBezTo>
                  <a:cubicBezTo>
                    <a:pt x="276" y="74"/>
                    <a:pt x="276" y="74"/>
                    <a:pt x="276" y="74"/>
                  </a:cubicBezTo>
                  <a:cubicBezTo>
                    <a:pt x="274" y="75"/>
                    <a:pt x="271" y="75"/>
                    <a:pt x="269" y="76"/>
                  </a:cubicBezTo>
                  <a:close/>
                  <a:moveTo>
                    <a:pt x="474" y="74"/>
                  </a:moveTo>
                  <a:cubicBezTo>
                    <a:pt x="471" y="73"/>
                    <a:pt x="469" y="72"/>
                    <a:pt x="467" y="72"/>
                  </a:cubicBezTo>
                  <a:cubicBezTo>
                    <a:pt x="484" y="16"/>
                    <a:pt x="484" y="16"/>
                    <a:pt x="484" y="16"/>
                  </a:cubicBezTo>
                  <a:cubicBezTo>
                    <a:pt x="486" y="17"/>
                    <a:pt x="489" y="18"/>
                    <a:pt x="492" y="18"/>
                  </a:cubicBezTo>
                  <a:lnTo>
                    <a:pt x="474" y="74"/>
                  </a:lnTo>
                  <a:close/>
                  <a:moveTo>
                    <a:pt x="282" y="72"/>
                  </a:moveTo>
                  <a:cubicBezTo>
                    <a:pt x="265" y="16"/>
                    <a:pt x="265" y="16"/>
                    <a:pt x="265" y="16"/>
                  </a:cubicBezTo>
                  <a:cubicBezTo>
                    <a:pt x="267" y="15"/>
                    <a:pt x="270" y="14"/>
                    <a:pt x="273" y="14"/>
                  </a:cubicBezTo>
                  <a:cubicBezTo>
                    <a:pt x="289" y="70"/>
                    <a:pt x="289" y="70"/>
                    <a:pt x="289" y="70"/>
                  </a:cubicBezTo>
                  <a:cubicBezTo>
                    <a:pt x="286" y="71"/>
                    <a:pt x="284" y="71"/>
                    <a:pt x="282" y="72"/>
                  </a:cubicBezTo>
                  <a:close/>
                  <a:moveTo>
                    <a:pt x="461" y="70"/>
                  </a:moveTo>
                  <a:cubicBezTo>
                    <a:pt x="458" y="69"/>
                    <a:pt x="456" y="69"/>
                    <a:pt x="454" y="68"/>
                  </a:cubicBezTo>
                  <a:cubicBezTo>
                    <a:pt x="468" y="12"/>
                    <a:pt x="468" y="12"/>
                    <a:pt x="468" y="12"/>
                  </a:cubicBezTo>
                  <a:cubicBezTo>
                    <a:pt x="471" y="12"/>
                    <a:pt x="474" y="13"/>
                    <a:pt x="477" y="14"/>
                  </a:cubicBezTo>
                  <a:lnTo>
                    <a:pt x="461" y="70"/>
                  </a:lnTo>
                  <a:close/>
                  <a:moveTo>
                    <a:pt x="295" y="68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3" y="11"/>
                    <a:pt x="286" y="10"/>
                    <a:pt x="288" y="10"/>
                  </a:cubicBezTo>
                  <a:cubicBezTo>
                    <a:pt x="302" y="67"/>
                    <a:pt x="302" y="67"/>
                    <a:pt x="302" y="67"/>
                  </a:cubicBezTo>
                  <a:cubicBezTo>
                    <a:pt x="299" y="67"/>
                    <a:pt x="297" y="68"/>
                    <a:pt x="295" y="68"/>
                  </a:cubicBezTo>
                  <a:close/>
                  <a:moveTo>
                    <a:pt x="448" y="67"/>
                  </a:moveTo>
                  <a:cubicBezTo>
                    <a:pt x="445" y="66"/>
                    <a:pt x="443" y="66"/>
                    <a:pt x="441" y="65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9"/>
                    <a:pt x="461" y="10"/>
                  </a:cubicBezTo>
                  <a:lnTo>
                    <a:pt x="448" y="67"/>
                  </a:lnTo>
                  <a:close/>
                  <a:moveTo>
                    <a:pt x="308" y="65"/>
                  </a:moveTo>
                  <a:cubicBezTo>
                    <a:pt x="295" y="8"/>
                    <a:pt x="295" y="8"/>
                    <a:pt x="295" y="8"/>
                  </a:cubicBezTo>
                  <a:cubicBezTo>
                    <a:pt x="298" y="7"/>
                    <a:pt x="301" y="7"/>
                    <a:pt x="304" y="6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2" y="64"/>
                    <a:pt x="310" y="65"/>
                    <a:pt x="308" y="65"/>
                  </a:cubicBezTo>
                  <a:close/>
                  <a:moveTo>
                    <a:pt x="435" y="64"/>
                  </a:moveTo>
                  <a:cubicBezTo>
                    <a:pt x="432" y="63"/>
                    <a:pt x="430" y="63"/>
                    <a:pt x="428" y="63"/>
                  </a:cubicBezTo>
                  <a:cubicBezTo>
                    <a:pt x="437" y="5"/>
                    <a:pt x="437" y="5"/>
                    <a:pt x="437" y="5"/>
                  </a:cubicBezTo>
                  <a:cubicBezTo>
                    <a:pt x="440" y="5"/>
                    <a:pt x="443" y="6"/>
                    <a:pt x="446" y="6"/>
                  </a:cubicBezTo>
                  <a:lnTo>
                    <a:pt x="435" y="64"/>
                  </a:lnTo>
                  <a:close/>
                  <a:moveTo>
                    <a:pt x="321" y="63"/>
                  </a:moveTo>
                  <a:cubicBezTo>
                    <a:pt x="311" y="5"/>
                    <a:pt x="311" y="5"/>
                    <a:pt x="311" y="5"/>
                  </a:cubicBezTo>
                  <a:cubicBezTo>
                    <a:pt x="314" y="5"/>
                    <a:pt x="317" y="4"/>
                    <a:pt x="320" y="4"/>
                  </a:cubicBezTo>
                  <a:cubicBezTo>
                    <a:pt x="328" y="61"/>
                    <a:pt x="328" y="61"/>
                    <a:pt x="328" y="61"/>
                  </a:cubicBezTo>
                  <a:cubicBezTo>
                    <a:pt x="326" y="62"/>
                    <a:pt x="323" y="62"/>
                    <a:pt x="321" y="63"/>
                  </a:cubicBezTo>
                  <a:close/>
                  <a:moveTo>
                    <a:pt x="422" y="62"/>
                  </a:moveTo>
                  <a:cubicBezTo>
                    <a:pt x="419" y="61"/>
                    <a:pt x="417" y="61"/>
                    <a:pt x="414" y="61"/>
                  </a:cubicBezTo>
                  <a:cubicBezTo>
                    <a:pt x="422" y="3"/>
                    <a:pt x="422" y="3"/>
                    <a:pt x="422" y="3"/>
                  </a:cubicBezTo>
                  <a:cubicBezTo>
                    <a:pt x="424" y="3"/>
                    <a:pt x="427" y="3"/>
                    <a:pt x="430" y="4"/>
                  </a:cubicBezTo>
                  <a:lnTo>
                    <a:pt x="422" y="62"/>
                  </a:lnTo>
                  <a:close/>
                  <a:moveTo>
                    <a:pt x="334" y="61"/>
                  </a:moveTo>
                  <a:cubicBezTo>
                    <a:pt x="327" y="3"/>
                    <a:pt x="327" y="3"/>
                    <a:pt x="327" y="3"/>
                  </a:cubicBezTo>
                  <a:cubicBezTo>
                    <a:pt x="330" y="2"/>
                    <a:pt x="332" y="2"/>
                    <a:pt x="335" y="2"/>
                  </a:cubicBezTo>
                  <a:cubicBezTo>
                    <a:pt x="341" y="60"/>
                    <a:pt x="341" y="60"/>
                    <a:pt x="341" y="60"/>
                  </a:cubicBezTo>
                  <a:cubicBezTo>
                    <a:pt x="339" y="60"/>
                    <a:pt x="337" y="60"/>
                    <a:pt x="334" y="61"/>
                  </a:cubicBezTo>
                  <a:close/>
                  <a:moveTo>
                    <a:pt x="408" y="60"/>
                  </a:moveTo>
                  <a:cubicBezTo>
                    <a:pt x="406" y="60"/>
                    <a:pt x="403" y="59"/>
                    <a:pt x="401" y="59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9" y="1"/>
                    <a:pt x="412" y="1"/>
                    <a:pt x="414" y="2"/>
                  </a:cubicBezTo>
                  <a:lnTo>
                    <a:pt x="408" y="60"/>
                  </a:lnTo>
                  <a:close/>
                  <a:moveTo>
                    <a:pt x="347" y="59"/>
                  </a:moveTo>
                  <a:cubicBezTo>
                    <a:pt x="342" y="1"/>
                    <a:pt x="342" y="1"/>
                    <a:pt x="342" y="1"/>
                  </a:cubicBezTo>
                  <a:cubicBezTo>
                    <a:pt x="345" y="1"/>
                    <a:pt x="348" y="1"/>
                    <a:pt x="351" y="0"/>
                  </a:cubicBezTo>
                  <a:cubicBezTo>
                    <a:pt x="355" y="59"/>
                    <a:pt x="355" y="59"/>
                    <a:pt x="355" y="59"/>
                  </a:cubicBezTo>
                  <a:cubicBezTo>
                    <a:pt x="352" y="59"/>
                    <a:pt x="350" y="59"/>
                    <a:pt x="347" y="59"/>
                  </a:cubicBezTo>
                  <a:close/>
                  <a:moveTo>
                    <a:pt x="395" y="59"/>
                  </a:moveTo>
                  <a:cubicBezTo>
                    <a:pt x="392" y="59"/>
                    <a:pt x="390" y="58"/>
                    <a:pt x="388" y="58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393" y="0"/>
                    <a:pt x="396" y="0"/>
                    <a:pt x="399" y="0"/>
                  </a:cubicBezTo>
                  <a:lnTo>
                    <a:pt x="395" y="59"/>
                  </a:lnTo>
                  <a:close/>
                  <a:moveTo>
                    <a:pt x="361" y="58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61" y="0"/>
                    <a:pt x="364" y="0"/>
                    <a:pt x="367" y="0"/>
                  </a:cubicBezTo>
                  <a:cubicBezTo>
                    <a:pt x="368" y="58"/>
                    <a:pt x="368" y="58"/>
                    <a:pt x="368" y="58"/>
                  </a:cubicBezTo>
                  <a:cubicBezTo>
                    <a:pt x="366" y="58"/>
                    <a:pt x="363" y="58"/>
                    <a:pt x="361" y="58"/>
                  </a:cubicBezTo>
                  <a:close/>
                  <a:moveTo>
                    <a:pt x="382" y="58"/>
                  </a:moveTo>
                  <a:cubicBezTo>
                    <a:pt x="379" y="58"/>
                    <a:pt x="377" y="58"/>
                    <a:pt x="375" y="58"/>
                  </a:cubicBezTo>
                  <a:cubicBezTo>
                    <a:pt x="374" y="58"/>
                    <a:pt x="374" y="58"/>
                    <a:pt x="374" y="58"/>
                  </a:cubicBezTo>
                  <a:cubicBezTo>
                    <a:pt x="374" y="23"/>
                    <a:pt x="374" y="23"/>
                    <a:pt x="374" y="23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7" y="0"/>
                    <a:pt x="380" y="0"/>
                    <a:pt x="383" y="0"/>
                  </a:cubicBezTo>
                  <a:lnTo>
                    <a:pt x="382" y="58"/>
                  </a:lnTo>
                  <a:close/>
                  <a:moveTo>
                    <a:pt x="374" y="23"/>
                  </a:moveTo>
                  <a:cubicBezTo>
                    <a:pt x="374" y="29"/>
                    <a:pt x="374" y="29"/>
                    <a:pt x="374" y="29"/>
                  </a:cubicBezTo>
                  <a:cubicBezTo>
                    <a:pt x="374" y="24"/>
                    <a:pt x="374" y="24"/>
                    <a:pt x="374" y="24"/>
                  </a:cubicBezTo>
                  <a:lnTo>
                    <a:pt x="374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32"/>
            <p:cNvSpPr/>
            <p:nvPr/>
          </p:nvSpPr>
          <p:spPr>
            <a:xfrm>
              <a:off x="5734050" y="4329113"/>
              <a:ext cx="985838" cy="987424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293" y="585"/>
                  </a:moveTo>
                  <a:cubicBezTo>
                    <a:pt x="131" y="585"/>
                    <a:pt x="0" y="454"/>
                    <a:pt x="0" y="293"/>
                  </a:cubicBezTo>
                  <a:cubicBezTo>
                    <a:pt x="0" y="131"/>
                    <a:pt x="131" y="0"/>
                    <a:pt x="293" y="0"/>
                  </a:cubicBezTo>
                  <a:cubicBezTo>
                    <a:pt x="454" y="0"/>
                    <a:pt x="585" y="131"/>
                    <a:pt x="585" y="293"/>
                  </a:cubicBezTo>
                  <a:cubicBezTo>
                    <a:pt x="585" y="454"/>
                    <a:pt x="454" y="585"/>
                    <a:pt x="293" y="585"/>
                  </a:cubicBezTo>
                  <a:close/>
                  <a:moveTo>
                    <a:pt x="293" y="5"/>
                  </a:moveTo>
                  <a:cubicBezTo>
                    <a:pt x="134" y="5"/>
                    <a:pt x="5" y="134"/>
                    <a:pt x="5" y="293"/>
                  </a:cubicBezTo>
                  <a:cubicBezTo>
                    <a:pt x="5" y="451"/>
                    <a:pt x="134" y="580"/>
                    <a:pt x="293" y="580"/>
                  </a:cubicBezTo>
                  <a:cubicBezTo>
                    <a:pt x="451" y="580"/>
                    <a:pt x="580" y="451"/>
                    <a:pt x="580" y="293"/>
                  </a:cubicBezTo>
                  <a:cubicBezTo>
                    <a:pt x="580" y="134"/>
                    <a:pt x="451" y="5"/>
                    <a:pt x="293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32"/>
            <p:cNvSpPr/>
            <p:nvPr/>
          </p:nvSpPr>
          <p:spPr>
            <a:xfrm>
              <a:off x="5738813" y="4333875"/>
              <a:ext cx="974725" cy="976313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90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7" y="0"/>
                    <a:pt x="287" y="0"/>
                  </a:cubicBezTo>
                  <a:cubicBezTo>
                    <a:pt x="287" y="49"/>
                    <a:pt x="287" y="49"/>
                    <a:pt x="287" y="49"/>
                  </a:cubicBezTo>
                  <a:cubicBezTo>
                    <a:pt x="288" y="49"/>
                    <a:pt x="289" y="49"/>
                    <a:pt x="290" y="49"/>
                  </a:cubicBezTo>
                  <a:lnTo>
                    <a:pt x="290" y="0"/>
                  </a:lnTo>
                  <a:close/>
                  <a:moveTo>
                    <a:pt x="234" y="5"/>
                  </a:moveTo>
                  <a:cubicBezTo>
                    <a:pt x="233" y="6"/>
                    <a:pt x="233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2" y="6"/>
                    <a:pt x="232" y="6"/>
                    <a:pt x="232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2" y="54"/>
                    <a:pt x="243" y="54"/>
                    <a:pt x="243" y="54"/>
                  </a:cubicBezTo>
                  <a:lnTo>
                    <a:pt x="234" y="5"/>
                  </a:lnTo>
                  <a:close/>
                  <a:moveTo>
                    <a:pt x="181" y="21"/>
                  </a:moveTo>
                  <a:cubicBezTo>
                    <a:pt x="180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8" y="22"/>
                    <a:pt x="178" y="22"/>
                    <a:pt x="178" y="22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8" y="67"/>
                    <a:pt x="198" y="67"/>
                    <a:pt x="199" y="67"/>
                  </a:cubicBezTo>
                  <a:lnTo>
                    <a:pt x="181" y="21"/>
                  </a:lnTo>
                  <a:close/>
                  <a:moveTo>
                    <a:pt x="131" y="47"/>
                  </a:moveTo>
                  <a:cubicBezTo>
                    <a:pt x="131" y="47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7" y="89"/>
                    <a:pt x="157" y="89"/>
                    <a:pt x="158" y="88"/>
                  </a:cubicBezTo>
                  <a:lnTo>
                    <a:pt x="131" y="47"/>
                  </a:lnTo>
                  <a:close/>
                  <a:moveTo>
                    <a:pt x="88" y="82"/>
                  </a:moveTo>
                  <a:cubicBezTo>
                    <a:pt x="87" y="82"/>
                    <a:pt x="87" y="83"/>
                    <a:pt x="87" y="83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120" y="119"/>
                    <a:pt x="120" y="119"/>
                    <a:pt x="120" y="119"/>
                  </a:cubicBezTo>
                  <a:cubicBezTo>
                    <a:pt x="121" y="118"/>
                    <a:pt x="121" y="118"/>
                    <a:pt x="122" y="117"/>
                  </a:cubicBezTo>
                  <a:lnTo>
                    <a:pt x="88" y="82"/>
                  </a:lnTo>
                  <a:close/>
                  <a:moveTo>
                    <a:pt x="52" y="125"/>
                  </a:move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1" y="126"/>
                    <a:pt x="51" y="126"/>
                    <a:pt x="51" y="126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4"/>
                    <a:pt x="92" y="153"/>
                    <a:pt x="92" y="153"/>
                  </a:cubicBezTo>
                  <a:lnTo>
                    <a:pt x="52" y="125"/>
                  </a:lnTo>
                  <a:close/>
                  <a:moveTo>
                    <a:pt x="24" y="173"/>
                  </a:move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5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9" y="194"/>
                    <a:pt x="69" y="194"/>
                    <a:pt x="69" y="193"/>
                  </a:cubicBezTo>
                  <a:lnTo>
                    <a:pt x="24" y="173"/>
                  </a:lnTo>
                  <a:close/>
                  <a:moveTo>
                    <a:pt x="7" y="226"/>
                  </a:moveTo>
                  <a:cubicBezTo>
                    <a:pt x="7" y="227"/>
                    <a:pt x="7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6" y="229"/>
                    <a:pt x="6" y="229"/>
                    <a:pt x="6" y="229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55" y="238"/>
                    <a:pt x="55" y="238"/>
                    <a:pt x="55" y="237"/>
                  </a:cubicBezTo>
                  <a:cubicBezTo>
                    <a:pt x="7" y="226"/>
                    <a:pt x="7" y="226"/>
                    <a:pt x="7" y="226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4"/>
                    <a:pt x="49" y="284"/>
                    <a:pt x="49" y="283"/>
                  </a:cubicBezTo>
                  <a:lnTo>
                    <a:pt x="0" y="281"/>
                  </a:lnTo>
                  <a:close/>
                  <a:moveTo>
                    <a:pt x="52" y="329"/>
                  </a:moveTo>
                  <a:cubicBezTo>
                    <a:pt x="4" y="337"/>
                    <a:pt x="4" y="337"/>
                    <a:pt x="4" y="337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8"/>
                    <a:pt x="4" y="338"/>
                    <a:pt x="4" y="338"/>
                  </a:cubicBezTo>
                  <a:cubicBezTo>
                    <a:pt x="4" y="339"/>
                    <a:pt x="4" y="339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4" y="340"/>
                    <a:pt x="4" y="340"/>
                    <a:pt x="4" y="340"/>
                  </a:cubicBezTo>
                  <a:cubicBezTo>
                    <a:pt x="53" y="331"/>
                    <a:pt x="53" y="331"/>
                    <a:pt x="53" y="331"/>
                  </a:cubicBezTo>
                  <a:cubicBezTo>
                    <a:pt x="53" y="331"/>
                    <a:pt x="52" y="330"/>
                    <a:pt x="52" y="329"/>
                  </a:cubicBezTo>
                  <a:close/>
                  <a:moveTo>
                    <a:pt x="64" y="374"/>
                  </a:moveTo>
                  <a:cubicBezTo>
                    <a:pt x="18" y="391"/>
                    <a:pt x="18" y="391"/>
                    <a:pt x="18" y="391"/>
                  </a:cubicBezTo>
                  <a:cubicBezTo>
                    <a:pt x="19" y="392"/>
                    <a:pt x="19" y="393"/>
                    <a:pt x="19" y="394"/>
                  </a:cubicBezTo>
                  <a:cubicBezTo>
                    <a:pt x="65" y="376"/>
                    <a:pt x="65" y="376"/>
                    <a:pt x="65" y="376"/>
                  </a:cubicBezTo>
                  <a:cubicBezTo>
                    <a:pt x="65" y="375"/>
                    <a:pt x="64" y="374"/>
                    <a:pt x="64" y="374"/>
                  </a:cubicBezTo>
                  <a:close/>
                  <a:moveTo>
                    <a:pt x="84" y="415"/>
                  </a:moveTo>
                  <a:cubicBezTo>
                    <a:pt x="43" y="441"/>
                    <a:pt x="43" y="441"/>
                    <a:pt x="43" y="441"/>
                  </a:cubicBezTo>
                  <a:cubicBezTo>
                    <a:pt x="43" y="441"/>
                    <a:pt x="43" y="442"/>
                    <a:pt x="44" y="442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44" y="443"/>
                    <a:pt x="44" y="443"/>
                    <a:pt x="44" y="443"/>
                  </a:cubicBezTo>
                  <a:cubicBezTo>
                    <a:pt x="86" y="417"/>
                    <a:pt x="86" y="417"/>
                    <a:pt x="86" y="417"/>
                  </a:cubicBezTo>
                  <a:cubicBezTo>
                    <a:pt x="85" y="417"/>
                    <a:pt x="85" y="416"/>
                    <a:pt x="84" y="415"/>
                  </a:cubicBezTo>
                  <a:close/>
                  <a:moveTo>
                    <a:pt x="112" y="452"/>
                  </a:moveTo>
                  <a:cubicBezTo>
                    <a:pt x="76" y="485"/>
                    <a:pt x="76" y="485"/>
                    <a:pt x="76" y="485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6"/>
                    <a:pt x="77" y="486"/>
                    <a:pt x="77" y="486"/>
                  </a:cubicBezTo>
                  <a:cubicBezTo>
                    <a:pt x="77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7"/>
                    <a:pt x="78" y="487"/>
                    <a:pt x="78" y="487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78" y="488"/>
                    <a:pt x="78" y="488"/>
                    <a:pt x="78" y="488"/>
                  </a:cubicBezTo>
                  <a:cubicBezTo>
                    <a:pt x="114" y="454"/>
                    <a:pt x="114" y="454"/>
                    <a:pt x="114" y="454"/>
                  </a:cubicBezTo>
                  <a:cubicBezTo>
                    <a:pt x="113" y="453"/>
                    <a:pt x="113" y="453"/>
                    <a:pt x="112" y="452"/>
                  </a:cubicBezTo>
                  <a:close/>
                  <a:moveTo>
                    <a:pt x="147" y="483"/>
                  </a:moveTo>
                  <a:cubicBezTo>
                    <a:pt x="118" y="523"/>
                    <a:pt x="118" y="523"/>
                    <a:pt x="118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3"/>
                    <a:pt x="119" y="523"/>
                    <a:pt x="119" y="523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19" y="524"/>
                    <a:pt x="119" y="524"/>
                    <a:pt x="119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20" y="524"/>
                    <a:pt x="120" y="524"/>
                    <a:pt x="120" y="524"/>
                  </a:cubicBezTo>
                  <a:cubicBezTo>
                    <a:pt x="149" y="485"/>
                    <a:pt x="149" y="485"/>
                    <a:pt x="149" y="485"/>
                  </a:cubicBezTo>
                  <a:cubicBezTo>
                    <a:pt x="148" y="484"/>
                    <a:pt x="147" y="484"/>
                    <a:pt x="147" y="483"/>
                  </a:cubicBezTo>
                  <a:close/>
                  <a:moveTo>
                    <a:pt x="187" y="507"/>
                  </a:moveTo>
                  <a:cubicBezTo>
                    <a:pt x="165" y="551"/>
                    <a:pt x="165" y="551"/>
                    <a:pt x="165" y="551"/>
                  </a:cubicBezTo>
                  <a:cubicBezTo>
                    <a:pt x="166" y="552"/>
                    <a:pt x="167" y="552"/>
                    <a:pt x="167" y="552"/>
                  </a:cubicBezTo>
                  <a:cubicBezTo>
                    <a:pt x="167" y="552"/>
                    <a:pt x="167" y="552"/>
                    <a:pt x="167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2"/>
                    <a:pt x="168" y="552"/>
                    <a:pt x="168" y="552"/>
                  </a:cubicBezTo>
                  <a:cubicBezTo>
                    <a:pt x="168" y="553"/>
                    <a:pt x="168" y="553"/>
                    <a:pt x="168" y="553"/>
                  </a:cubicBezTo>
                  <a:cubicBezTo>
                    <a:pt x="189" y="508"/>
                    <a:pt x="189" y="508"/>
                    <a:pt x="189" y="508"/>
                  </a:cubicBezTo>
                  <a:cubicBezTo>
                    <a:pt x="188" y="508"/>
                    <a:pt x="187" y="507"/>
                    <a:pt x="187" y="507"/>
                  </a:cubicBezTo>
                  <a:close/>
                  <a:moveTo>
                    <a:pt x="230" y="523"/>
                  </a:move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8" y="570"/>
                    <a:pt x="218" y="570"/>
                    <a:pt x="218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0"/>
                    <a:pt x="219" y="570"/>
                    <a:pt x="219" y="570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19" y="571"/>
                    <a:pt x="219" y="571"/>
                    <a:pt x="219" y="571"/>
                  </a:cubicBezTo>
                  <a:cubicBezTo>
                    <a:pt x="220" y="571"/>
                    <a:pt x="220" y="571"/>
                    <a:pt x="221" y="571"/>
                  </a:cubicBezTo>
                  <a:cubicBezTo>
                    <a:pt x="232" y="523"/>
                    <a:pt x="232" y="523"/>
                    <a:pt x="232" y="523"/>
                  </a:cubicBezTo>
                  <a:cubicBezTo>
                    <a:pt x="232" y="523"/>
                    <a:pt x="231" y="523"/>
                    <a:pt x="230" y="523"/>
                  </a:cubicBezTo>
                  <a:close/>
                  <a:moveTo>
                    <a:pt x="276" y="530"/>
                  </a:move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3" y="579"/>
                    <a:pt x="273" y="579"/>
                    <a:pt x="273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4" y="579"/>
                    <a:pt x="274" y="579"/>
                  </a:cubicBezTo>
                  <a:cubicBezTo>
                    <a:pt x="274" y="579"/>
                    <a:pt x="275" y="579"/>
                    <a:pt x="276" y="579"/>
                  </a:cubicBezTo>
                  <a:cubicBezTo>
                    <a:pt x="278" y="530"/>
                    <a:pt x="278" y="530"/>
                    <a:pt x="278" y="530"/>
                  </a:cubicBezTo>
                  <a:cubicBezTo>
                    <a:pt x="277" y="530"/>
                    <a:pt x="277" y="530"/>
                    <a:pt x="276" y="530"/>
                  </a:cubicBezTo>
                  <a:close/>
                  <a:moveTo>
                    <a:pt x="325" y="528"/>
                  </a:moveTo>
                  <a:cubicBezTo>
                    <a:pt x="324" y="528"/>
                    <a:pt x="323" y="528"/>
                    <a:pt x="322" y="528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29" y="577"/>
                    <a:pt x="329" y="577"/>
                    <a:pt x="329" y="577"/>
                  </a:cubicBezTo>
                  <a:cubicBezTo>
                    <a:pt x="330" y="576"/>
                    <a:pt x="331" y="576"/>
                    <a:pt x="332" y="576"/>
                  </a:cubicBezTo>
                  <a:lnTo>
                    <a:pt x="325" y="528"/>
                  </a:lnTo>
                  <a:close/>
                  <a:moveTo>
                    <a:pt x="369" y="516"/>
                  </a:moveTo>
                  <a:cubicBezTo>
                    <a:pt x="369" y="517"/>
                    <a:pt x="368" y="517"/>
                    <a:pt x="367" y="517"/>
                  </a:cubicBezTo>
                  <a:cubicBezTo>
                    <a:pt x="383" y="564"/>
                    <a:pt x="383" y="564"/>
                    <a:pt x="383" y="564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4" y="563"/>
                    <a:pt x="384" y="563"/>
                    <a:pt x="384" y="563"/>
                  </a:cubicBezTo>
                  <a:cubicBezTo>
                    <a:pt x="385" y="563"/>
                    <a:pt x="385" y="563"/>
                    <a:pt x="386" y="563"/>
                  </a:cubicBezTo>
                  <a:lnTo>
                    <a:pt x="369" y="516"/>
                  </a:lnTo>
                  <a:close/>
                  <a:moveTo>
                    <a:pt x="411" y="497"/>
                  </a:moveTo>
                  <a:cubicBezTo>
                    <a:pt x="411" y="497"/>
                    <a:pt x="410" y="498"/>
                    <a:pt x="409" y="498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4" y="541"/>
                    <a:pt x="434" y="541"/>
                    <a:pt x="434" y="541"/>
                  </a:cubicBezTo>
                  <a:cubicBezTo>
                    <a:pt x="435" y="540"/>
                    <a:pt x="436" y="540"/>
                    <a:pt x="436" y="539"/>
                  </a:cubicBezTo>
                  <a:lnTo>
                    <a:pt x="411" y="497"/>
                  </a:lnTo>
                  <a:close/>
                  <a:moveTo>
                    <a:pt x="449" y="470"/>
                  </a:moveTo>
                  <a:cubicBezTo>
                    <a:pt x="448" y="470"/>
                    <a:pt x="448" y="471"/>
                    <a:pt x="447" y="471"/>
                  </a:cubicBezTo>
                  <a:cubicBezTo>
                    <a:pt x="479" y="508"/>
                    <a:pt x="479" y="508"/>
                    <a:pt x="479" y="508"/>
                  </a:cubicBezTo>
                  <a:cubicBezTo>
                    <a:pt x="480" y="508"/>
                    <a:pt x="480" y="508"/>
                    <a:pt x="480" y="508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0" y="507"/>
                    <a:pt x="480" y="507"/>
                    <a:pt x="480" y="507"/>
                  </a:cubicBezTo>
                  <a:cubicBezTo>
                    <a:pt x="481" y="507"/>
                    <a:pt x="481" y="507"/>
                    <a:pt x="481" y="507"/>
                  </a:cubicBezTo>
                  <a:lnTo>
                    <a:pt x="449" y="470"/>
                  </a:lnTo>
                  <a:close/>
                  <a:moveTo>
                    <a:pt x="480" y="436"/>
                  </a:moveTo>
                  <a:cubicBezTo>
                    <a:pt x="480" y="437"/>
                    <a:pt x="479" y="437"/>
                    <a:pt x="479" y="438"/>
                  </a:cubicBezTo>
                  <a:cubicBezTo>
                    <a:pt x="518" y="468"/>
                    <a:pt x="518" y="468"/>
                    <a:pt x="518" y="468"/>
                  </a:cubicBezTo>
                  <a:cubicBezTo>
                    <a:pt x="518" y="467"/>
                    <a:pt x="519" y="467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cubicBezTo>
                    <a:pt x="519" y="466"/>
                    <a:pt x="519" y="466"/>
                    <a:pt x="519" y="466"/>
                  </a:cubicBezTo>
                  <a:lnTo>
                    <a:pt x="480" y="436"/>
                  </a:lnTo>
                  <a:close/>
                  <a:moveTo>
                    <a:pt x="505" y="397"/>
                  </a:moveTo>
                  <a:cubicBezTo>
                    <a:pt x="505" y="397"/>
                    <a:pt x="504" y="398"/>
                    <a:pt x="504" y="399"/>
                  </a:cubicBezTo>
                  <a:cubicBezTo>
                    <a:pt x="548" y="421"/>
                    <a:pt x="548" y="421"/>
                    <a:pt x="548" y="421"/>
                  </a:cubicBezTo>
                  <a:cubicBezTo>
                    <a:pt x="548" y="421"/>
                    <a:pt x="548" y="420"/>
                    <a:pt x="548" y="420"/>
                  </a:cubicBezTo>
                  <a:cubicBezTo>
                    <a:pt x="548" y="420"/>
                    <a:pt x="548" y="420"/>
                    <a:pt x="548" y="420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8" y="419"/>
                    <a:pt x="548" y="419"/>
                    <a:pt x="548" y="419"/>
                  </a:cubicBezTo>
                  <a:cubicBezTo>
                    <a:pt x="549" y="418"/>
                    <a:pt x="549" y="418"/>
                    <a:pt x="549" y="418"/>
                  </a:cubicBezTo>
                  <a:lnTo>
                    <a:pt x="505" y="397"/>
                  </a:lnTo>
                  <a:close/>
                  <a:moveTo>
                    <a:pt x="521" y="353"/>
                  </a:moveTo>
                  <a:cubicBezTo>
                    <a:pt x="521" y="354"/>
                    <a:pt x="521" y="355"/>
                    <a:pt x="521" y="356"/>
                  </a:cubicBezTo>
                  <a:cubicBezTo>
                    <a:pt x="568" y="369"/>
                    <a:pt x="568" y="369"/>
                    <a:pt x="568" y="369"/>
                  </a:cubicBezTo>
                  <a:cubicBezTo>
                    <a:pt x="568" y="368"/>
                    <a:pt x="568" y="367"/>
                    <a:pt x="569" y="366"/>
                  </a:cubicBezTo>
                  <a:lnTo>
                    <a:pt x="521" y="353"/>
                  </a:lnTo>
                  <a:close/>
                  <a:moveTo>
                    <a:pt x="529" y="308"/>
                  </a:moveTo>
                  <a:cubicBezTo>
                    <a:pt x="529" y="309"/>
                    <a:pt x="529" y="309"/>
                    <a:pt x="529" y="310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4"/>
                    <a:pt x="578" y="314"/>
                    <a:pt x="578" y="314"/>
                  </a:cubicBezTo>
                  <a:cubicBezTo>
                    <a:pt x="578" y="313"/>
                    <a:pt x="578" y="312"/>
                    <a:pt x="578" y="311"/>
                  </a:cubicBezTo>
                  <a:lnTo>
                    <a:pt x="529" y="308"/>
                  </a:lnTo>
                  <a:close/>
                  <a:moveTo>
                    <a:pt x="577" y="256"/>
                  </a:moveTo>
                  <a:cubicBezTo>
                    <a:pt x="528" y="261"/>
                    <a:pt x="528" y="261"/>
                    <a:pt x="528" y="261"/>
                  </a:cubicBezTo>
                  <a:cubicBezTo>
                    <a:pt x="528" y="262"/>
                    <a:pt x="528" y="263"/>
                    <a:pt x="529" y="264"/>
                  </a:cubicBezTo>
                  <a:cubicBezTo>
                    <a:pt x="577" y="259"/>
                    <a:pt x="577" y="259"/>
                    <a:pt x="577" y="259"/>
                  </a:cubicBezTo>
                  <a:cubicBezTo>
                    <a:pt x="577" y="258"/>
                    <a:pt x="577" y="257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ubicBezTo>
                    <a:pt x="577" y="256"/>
                    <a:pt x="577" y="256"/>
                    <a:pt x="577" y="256"/>
                  </a:cubicBezTo>
                  <a:close/>
                  <a:moveTo>
                    <a:pt x="565" y="201"/>
                  </a:moveTo>
                  <a:cubicBezTo>
                    <a:pt x="519" y="216"/>
                    <a:pt x="519" y="216"/>
                    <a:pt x="519" y="216"/>
                  </a:cubicBezTo>
                  <a:cubicBezTo>
                    <a:pt x="519" y="217"/>
                    <a:pt x="519" y="218"/>
                    <a:pt x="519" y="219"/>
                  </a:cubicBezTo>
                  <a:cubicBezTo>
                    <a:pt x="566" y="204"/>
                    <a:pt x="566" y="204"/>
                    <a:pt x="566" y="204"/>
                  </a:cubicBezTo>
                  <a:cubicBezTo>
                    <a:pt x="566" y="203"/>
                    <a:pt x="566" y="202"/>
                    <a:pt x="565" y="201"/>
                  </a:cubicBezTo>
                  <a:close/>
                  <a:moveTo>
                    <a:pt x="543" y="150"/>
                  </a:moveTo>
                  <a:cubicBezTo>
                    <a:pt x="500" y="174"/>
                    <a:pt x="500" y="174"/>
                    <a:pt x="500" y="174"/>
                  </a:cubicBezTo>
                  <a:cubicBezTo>
                    <a:pt x="501" y="175"/>
                    <a:pt x="501" y="175"/>
                    <a:pt x="501" y="176"/>
                  </a:cubicBezTo>
                  <a:cubicBezTo>
                    <a:pt x="545" y="153"/>
                    <a:pt x="545" y="153"/>
                    <a:pt x="545" y="153"/>
                  </a:cubicBezTo>
                  <a:cubicBezTo>
                    <a:pt x="544" y="152"/>
                    <a:pt x="544" y="151"/>
                    <a:pt x="543" y="150"/>
                  </a:cubicBezTo>
                  <a:close/>
                  <a:moveTo>
                    <a:pt x="512" y="104"/>
                  </a:moveTo>
                  <a:cubicBezTo>
                    <a:pt x="474" y="136"/>
                    <a:pt x="474" y="136"/>
                    <a:pt x="474" y="136"/>
                  </a:cubicBezTo>
                  <a:cubicBezTo>
                    <a:pt x="475" y="136"/>
                    <a:pt x="475" y="137"/>
                    <a:pt x="476" y="137"/>
                  </a:cubicBezTo>
                  <a:cubicBezTo>
                    <a:pt x="514" y="106"/>
                    <a:pt x="514" y="106"/>
                    <a:pt x="514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6"/>
                    <a:pt x="513" y="106"/>
                    <a:pt x="513" y="106"/>
                  </a:cubicBezTo>
                  <a:cubicBezTo>
                    <a:pt x="513" y="105"/>
                    <a:pt x="512" y="105"/>
                    <a:pt x="512" y="104"/>
                  </a:cubicBezTo>
                  <a:close/>
                  <a:moveTo>
                    <a:pt x="472" y="65"/>
                  </a:moveTo>
                  <a:cubicBezTo>
                    <a:pt x="441" y="103"/>
                    <a:pt x="441" y="103"/>
                    <a:pt x="441" y="103"/>
                  </a:cubicBezTo>
                  <a:cubicBezTo>
                    <a:pt x="442" y="104"/>
                    <a:pt x="442" y="104"/>
                    <a:pt x="443" y="105"/>
                  </a:cubicBezTo>
                  <a:cubicBezTo>
                    <a:pt x="474" y="67"/>
                    <a:pt x="474" y="67"/>
                    <a:pt x="474" y="67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6"/>
                    <a:pt x="473" y="66"/>
                    <a:pt x="473" y="66"/>
                  </a:cubicBezTo>
                  <a:cubicBezTo>
                    <a:pt x="473" y="65"/>
                    <a:pt x="473" y="65"/>
                    <a:pt x="473" y="65"/>
                  </a:cubicBezTo>
                  <a:cubicBezTo>
                    <a:pt x="473" y="65"/>
                    <a:pt x="473" y="65"/>
                    <a:pt x="473" y="65"/>
                  </a:cubicBezTo>
                  <a:lnTo>
                    <a:pt x="472" y="65"/>
                  </a:lnTo>
                  <a:close/>
                  <a:moveTo>
                    <a:pt x="426" y="34"/>
                  </a:moveTo>
                  <a:cubicBezTo>
                    <a:pt x="403" y="77"/>
                    <a:pt x="403" y="77"/>
                    <a:pt x="403" y="77"/>
                  </a:cubicBezTo>
                  <a:cubicBezTo>
                    <a:pt x="403" y="78"/>
                    <a:pt x="404" y="78"/>
                    <a:pt x="405" y="79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8" y="35"/>
                    <a:pt x="428" y="35"/>
                    <a:pt x="428" y="35"/>
                  </a:cubicBezTo>
                  <a:cubicBezTo>
                    <a:pt x="427" y="35"/>
                    <a:pt x="426" y="35"/>
                    <a:pt x="426" y="34"/>
                  </a:cubicBezTo>
                  <a:close/>
                  <a:moveTo>
                    <a:pt x="374" y="13"/>
                  </a:moveTo>
                  <a:cubicBezTo>
                    <a:pt x="360" y="60"/>
                    <a:pt x="360" y="60"/>
                    <a:pt x="360" y="60"/>
                  </a:cubicBezTo>
                  <a:cubicBezTo>
                    <a:pt x="361" y="60"/>
                    <a:pt x="361" y="60"/>
                    <a:pt x="362" y="60"/>
                  </a:cubicBezTo>
                  <a:cubicBezTo>
                    <a:pt x="377" y="14"/>
                    <a:pt x="377" y="14"/>
                    <a:pt x="377" y="14"/>
                  </a:cubicBezTo>
                  <a:cubicBezTo>
                    <a:pt x="376" y="13"/>
                    <a:pt x="376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cubicBezTo>
                    <a:pt x="375" y="13"/>
                    <a:pt x="375" y="13"/>
                    <a:pt x="375" y="13"/>
                  </a:cubicBezTo>
                  <a:lnTo>
                    <a:pt x="374" y="13"/>
                  </a:lnTo>
                  <a:close/>
                  <a:moveTo>
                    <a:pt x="320" y="2"/>
                  </a:moveTo>
                  <a:cubicBezTo>
                    <a:pt x="315" y="51"/>
                    <a:pt x="315" y="51"/>
                    <a:pt x="315" y="51"/>
                  </a:cubicBezTo>
                  <a:cubicBezTo>
                    <a:pt x="315" y="51"/>
                    <a:pt x="316" y="51"/>
                    <a:pt x="317" y="51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2" y="2"/>
                    <a:pt x="321" y="2"/>
                    <a:pt x="320" y="2"/>
                  </a:cubicBezTo>
                  <a:cubicBezTo>
                    <a:pt x="320" y="2"/>
                    <a:pt x="320" y="2"/>
                    <a:pt x="3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32"/>
            <p:cNvSpPr/>
            <p:nvPr/>
          </p:nvSpPr>
          <p:spPr>
            <a:xfrm>
              <a:off x="5867400" y="4462463"/>
              <a:ext cx="720725" cy="722312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214" y="422"/>
                  </a:moveTo>
                  <a:cubicBezTo>
                    <a:pt x="214" y="419"/>
                    <a:pt x="217" y="416"/>
                    <a:pt x="220" y="416"/>
                  </a:cubicBezTo>
                  <a:cubicBezTo>
                    <a:pt x="223" y="416"/>
                    <a:pt x="226" y="418"/>
                    <a:pt x="226" y="422"/>
                  </a:cubicBezTo>
                  <a:cubicBezTo>
                    <a:pt x="226" y="425"/>
                    <a:pt x="223" y="428"/>
                    <a:pt x="220" y="428"/>
                  </a:cubicBezTo>
                  <a:cubicBezTo>
                    <a:pt x="220" y="428"/>
                    <a:pt x="220" y="428"/>
                    <a:pt x="220" y="428"/>
                  </a:cubicBezTo>
                  <a:cubicBezTo>
                    <a:pt x="217" y="428"/>
                    <a:pt x="214" y="425"/>
                    <a:pt x="214" y="422"/>
                  </a:cubicBezTo>
                  <a:close/>
                  <a:moveTo>
                    <a:pt x="187" y="426"/>
                  </a:moveTo>
                  <a:cubicBezTo>
                    <a:pt x="187" y="426"/>
                    <a:pt x="187" y="426"/>
                    <a:pt x="187" y="426"/>
                  </a:cubicBezTo>
                  <a:cubicBezTo>
                    <a:pt x="184" y="426"/>
                    <a:pt x="182" y="423"/>
                    <a:pt x="182" y="420"/>
                  </a:cubicBezTo>
                  <a:cubicBezTo>
                    <a:pt x="182" y="416"/>
                    <a:pt x="185" y="414"/>
                    <a:pt x="189" y="415"/>
                  </a:cubicBezTo>
                  <a:cubicBezTo>
                    <a:pt x="189" y="415"/>
                    <a:pt x="189" y="415"/>
                    <a:pt x="189" y="415"/>
                  </a:cubicBezTo>
                  <a:cubicBezTo>
                    <a:pt x="192" y="415"/>
                    <a:pt x="194" y="418"/>
                    <a:pt x="194" y="421"/>
                  </a:cubicBezTo>
                  <a:cubicBezTo>
                    <a:pt x="193" y="424"/>
                    <a:pt x="191" y="426"/>
                    <a:pt x="188" y="426"/>
                  </a:cubicBezTo>
                  <a:lnTo>
                    <a:pt x="187" y="426"/>
                  </a:lnTo>
                  <a:close/>
                  <a:moveTo>
                    <a:pt x="246" y="419"/>
                  </a:moveTo>
                  <a:cubicBezTo>
                    <a:pt x="245" y="416"/>
                    <a:pt x="248" y="413"/>
                    <a:pt x="251" y="413"/>
                  </a:cubicBezTo>
                  <a:cubicBezTo>
                    <a:pt x="254" y="412"/>
                    <a:pt x="257" y="414"/>
                    <a:pt x="257" y="417"/>
                  </a:cubicBezTo>
                  <a:cubicBezTo>
                    <a:pt x="258" y="420"/>
                    <a:pt x="256" y="424"/>
                    <a:pt x="253" y="424"/>
                  </a:cubicBezTo>
                  <a:cubicBezTo>
                    <a:pt x="252" y="424"/>
                    <a:pt x="252" y="424"/>
                    <a:pt x="252" y="424"/>
                  </a:cubicBezTo>
                  <a:cubicBezTo>
                    <a:pt x="249" y="424"/>
                    <a:pt x="247" y="422"/>
                    <a:pt x="246" y="419"/>
                  </a:cubicBezTo>
                  <a:close/>
                  <a:moveTo>
                    <a:pt x="155" y="420"/>
                  </a:moveTo>
                  <a:cubicBezTo>
                    <a:pt x="152" y="419"/>
                    <a:pt x="150" y="415"/>
                    <a:pt x="151" y="412"/>
                  </a:cubicBezTo>
                  <a:cubicBezTo>
                    <a:pt x="152" y="409"/>
                    <a:pt x="155" y="407"/>
                    <a:pt x="158" y="408"/>
                  </a:cubicBezTo>
                  <a:cubicBezTo>
                    <a:pt x="158" y="408"/>
                    <a:pt x="158" y="408"/>
                    <a:pt x="158" y="408"/>
                  </a:cubicBezTo>
                  <a:cubicBezTo>
                    <a:pt x="161" y="409"/>
                    <a:pt x="163" y="412"/>
                    <a:pt x="162" y="416"/>
                  </a:cubicBezTo>
                  <a:cubicBezTo>
                    <a:pt x="161" y="418"/>
                    <a:pt x="159" y="420"/>
                    <a:pt x="157" y="420"/>
                  </a:cubicBezTo>
                  <a:cubicBezTo>
                    <a:pt x="156" y="420"/>
                    <a:pt x="155" y="420"/>
                    <a:pt x="155" y="420"/>
                  </a:cubicBezTo>
                  <a:close/>
                  <a:moveTo>
                    <a:pt x="277" y="412"/>
                  </a:moveTo>
                  <a:cubicBezTo>
                    <a:pt x="276" y="409"/>
                    <a:pt x="278" y="406"/>
                    <a:pt x="281" y="405"/>
                  </a:cubicBezTo>
                  <a:cubicBezTo>
                    <a:pt x="284" y="404"/>
                    <a:pt x="287" y="405"/>
                    <a:pt x="288" y="408"/>
                  </a:cubicBezTo>
                  <a:cubicBezTo>
                    <a:pt x="289" y="411"/>
                    <a:pt x="288" y="415"/>
                    <a:pt x="285" y="416"/>
                  </a:cubicBezTo>
                  <a:cubicBezTo>
                    <a:pt x="284" y="416"/>
                    <a:pt x="283" y="416"/>
                    <a:pt x="283" y="416"/>
                  </a:cubicBezTo>
                  <a:cubicBezTo>
                    <a:pt x="280" y="416"/>
                    <a:pt x="278" y="414"/>
                    <a:pt x="277" y="412"/>
                  </a:cubicBezTo>
                  <a:close/>
                  <a:moveTo>
                    <a:pt x="124" y="408"/>
                  </a:moveTo>
                  <a:cubicBezTo>
                    <a:pt x="121" y="407"/>
                    <a:pt x="120" y="403"/>
                    <a:pt x="121" y="400"/>
                  </a:cubicBezTo>
                  <a:cubicBezTo>
                    <a:pt x="122" y="397"/>
                    <a:pt x="126" y="396"/>
                    <a:pt x="129" y="398"/>
                  </a:cubicBezTo>
                  <a:cubicBezTo>
                    <a:pt x="132" y="399"/>
                    <a:pt x="133" y="402"/>
                    <a:pt x="132" y="405"/>
                  </a:cubicBezTo>
                  <a:cubicBezTo>
                    <a:pt x="131" y="407"/>
                    <a:pt x="129" y="409"/>
                    <a:pt x="126" y="409"/>
                  </a:cubicBezTo>
                  <a:cubicBezTo>
                    <a:pt x="126" y="409"/>
                    <a:pt x="125" y="409"/>
                    <a:pt x="124" y="408"/>
                  </a:cubicBezTo>
                  <a:close/>
                  <a:moveTo>
                    <a:pt x="307" y="400"/>
                  </a:moveTo>
                  <a:cubicBezTo>
                    <a:pt x="305" y="397"/>
                    <a:pt x="306" y="394"/>
                    <a:pt x="309" y="392"/>
                  </a:cubicBezTo>
                  <a:cubicBezTo>
                    <a:pt x="312" y="391"/>
                    <a:pt x="316" y="392"/>
                    <a:pt x="317" y="394"/>
                  </a:cubicBezTo>
                  <a:cubicBezTo>
                    <a:pt x="319" y="397"/>
                    <a:pt x="318" y="401"/>
                    <a:pt x="315" y="402"/>
                  </a:cubicBezTo>
                  <a:cubicBezTo>
                    <a:pt x="314" y="403"/>
                    <a:pt x="313" y="403"/>
                    <a:pt x="312" y="403"/>
                  </a:cubicBezTo>
                  <a:cubicBezTo>
                    <a:pt x="310" y="403"/>
                    <a:pt x="308" y="402"/>
                    <a:pt x="307" y="400"/>
                  </a:cubicBezTo>
                  <a:close/>
                  <a:moveTo>
                    <a:pt x="95" y="392"/>
                  </a:moveTo>
                  <a:cubicBezTo>
                    <a:pt x="93" y="390"/>
                    <a:pt x="92" y="387"/>
                    <a:pt x="94" y="384"/>
                  </a:cubicBezTo>
                  <a:cubicBezTo>
                    <a:pt x="95" y="381"/>
                    <a:pt x="99" y="381"/>
                    <a:pt x="102" y="382"/>
                  </a:cubicBezTo>
                  <a:cubicBezTo>
                    <a:pt x="104" y="384"/>
                    <a:pt x="105" y="388"/>
                    <a:pt x="103" y="390"/>
                  </a:cubicBezTo>
                  <a:cubicBezTo>
                    <a:pt x="102" y="392"/>
                    <a:pt x="100" y="393"/>
                    <a:pt x="98" y="393"/>
                  </a:cubicBezTo>
                  <a:cubicBezTo>
                    <a:pt x="97" y="393"/>
                    <a:pt x="96" y="393"/>
                    <a:pt x="95" y="392"/>
                  </a:cubicBezTo>
                  <a:close/>
                  <a:moveTo>
                    <a:pt x="334" y="383"/>
                  </a:moveTo>
                  <a:cubicBezTo>
                    <a:pt x="332" y="381"/>
                    <a:pt x="333" y="377"/>
                    <a:pt x="335" y="375"/>
                  </a:cubicBezTo>
                  <a:cubicBezTo>
                    <a:pt x="338" y="373"/>
                    <a:pt x="342" y="374"/>
                    <a:pt x="344" y="376"/>
                  </a:cubicBezTo>
                  <a:cubicBezTo>
                    <a:pt x="346" y="379"/>
                    <a:pt x="345" y="383"/>
                    <a:pt x="342" y="385"/>
                  </a:cubicBezTo>
                  <a:cubicBezTo>
                    <a:pt x="341" y="385"/>
                    <a:pt x="340" y="386"/>
                    <a:pt x="339" y="386"/>
                  </a:cubicBezTo>
                  <a:cubicBezTo>
                    <a:pt x="337" y="386"/>
                    <a:pt x="335" y="385"/>
                    <a:pt x="334" y="383"/>
                  </a:cubicBezTo>
                  <a:close/>
                  <a:moveTo>
                    <a:pt x="69" y="372"/>
                  </a:moveTo>
                  <a:cubicBezTo>
                    <a:pt x="69" y="372"/>
                    <a:pt x="69" y="372"/>
                    <a:pt x="69" y="372"/>
                  </a:cubicBezTo>
                  <a:cubicBezTo>
                    <a:pt x="67" y="370"/>
                    <a:pt x="67" y="366"/>
                    <a:pt x="69" y="364"/>
                  </a:cubicBezTo>
                  <a:cubicBezTo>
                    <a:pt x="71" y="361"/>
                    <a:pt x="75" y="361"/>
                    <a:pt x="77" y="363"/>
                  </a:cubicBezTo>
                  <a:cubicBezTo>
                    <a:pt x="79" y="365"/>
                    <a:pt x="80" y="369"/>
                    <a:pt x="77" y="371"/>
                  </a:cubicBezTo>
                  <a:cubicBezTo>
                    <a:pt x="76" y="373"/>
                    <a:pt x="75" y="373"/>
                    <a:pt x="73" y="373"/>
                  </a:cubicBezTo>
                  <a:cubicBezTo>
                    <a:pt x="72" y="373"/>
                    <a:pt x="70" y="373"/>
                    <a:pt x="69" y="372"/>
                  </a:cubicBezTo>
                  <a:close/>
                  <a:moveTo>
                    <a:pt x="359" y="363"/>
                  </a:moveTo>
                  <a:cubicBezTo>
                    <a:pt x="357" y="361"/>
                    <a:pt x="357" y="357"/>
                    <a:pt x="359" y="355"/>
                  </a:cubicBezTo>
                  <a:cubicBezTo>
                    <a:pt x="359" y="355"/>
                    <a:pt x="359" y="355"/>
                    <a:pt x="359" y="355"/>
                  </a:cubicBezTo>
                  <a:cubicBezTo>
                    <a:pt x="361" y="352"/>
                    <a:pt x="365" y="352"/>
                    <a:pt x="367" y="354"/>
                  </a:cubicBezTo>
                  <a:cubicBezTo>
                    <a:pt x="369" y="357"/>
                    <a:pt x="369" y="360"/>
                    <a:pt x="367" y="363"/>
                  </a:cubicBezTo>
                  <a:cubicBezTo>
                    <a:pt x="366" y="364"/>
                    <a:pt x="364" y="364"/>
                    <a:pt x="363" y="364"/>
                  </a:cubicBezTo>
                  <a:cubicBezTo>
                    <a:pt x="361" y="364"/>
                    <a:pt x="360" y="364"/>
                    <a:pt x="359" y="363"/>
                  </a:cubicBezTo>
                  <a:close/>
                  <a:moveTo>
                    <a:pt x="47" y="348"/>
                  </a:moveTo>
                  <a:cubicBezTo>
                    <a:pt x="45" y="345"/>
                    <a:pt x="45" y="342"/>
                    <a:pt x="48" y="340"/>
                  </a:cubicBezTo>
                  <a:cubicBezTo>
                    <a:pt x="50" y="338"/>
                    <a:pt x="54" y="338"/>
                    <a:pt x="56" y="340"/>
                  </a:cubicBezTo>
                  <a:cubicBezTo>
                    <a:pt x="58" y="343"/>
                    <a:pt x="57" y="347"/>
                    <a:pt x="55" y="349"/>
                  </a:cubicBezTo>
                  <a:cubicBezTo>
                    <a:pt x="54" y="350"/>
                    <a:pt x="53" y="350"/>
                    <a:pt x="51" y="350"/>
                  </a:cubicBezTo>
                  <a:cubicBezTo>
                    <a:pt x="50" y="350"/>
                    <a:pt x="48" y="349"/>
                    <a:pt x="47" y="348"/>
                  </a:cubicBezTo>
                  <a:close/>
                  <a:moveTo>
                    <a:pt x="380" y="339"/>
                  </a:moveTo>
                  <a:cubicBezTo>
                    <a:pt x="377" y="337"/>
                    <a:pt x="377" y="333"/>
                    <a:pt x="379" y="331"/>
                  </a:cubicBezTo>
                  <a:cubicBezTo>
                    <a:pt x="381" y="328"/>
                    <a:pt x="384" y="327"/>
                    <a:pt x="387" y="329"/>
                  </a:cubicBezTo>
                  <a:cubicBezTo>
                    <a:pt x="389" y="331"/>
                    <a:pt x="390" y="335"/>
                    <a:pt x="388" y="337"/>
                  </a:cubicBezTo>
                  <a:cubicBezTo>
                    <a:pt x="387" y="339"/>
                    <a:pt x="385" y="340"/>
                    <a:pt x="383" y="340"/>
                  </a:cubicBezTo>
                  <a:cubicBezTo>
                    <a:pt x="382" y="340"/>
                    <a:pt x="381" y="339"/>
                    <a:pt x="380" y="339"/>
                  </a:cubicBezTo>
                  <a:close/>
                  <a:moveTo>
                    <a:pt x="28" y="321"/>
                  </a:moveTo>
                  <a:cubicBezTo>
                    <a:pt x="26" y="318"/>
                    <a:pt x="27" y="314"/>
                    <a:pt x="30" y="313"/>
                  </a:cubicBezTo>
                  <a:cubicBezTo>
                    <a:pt x="33" y="311"/>
                    <a:pt x="37" y="312"/>
                    <a:pt x="38" y="315"/>
                  </a:cubicBezTo>
                  <a:cubicBezTo>
                    <a:pt x="40" y="318"/>
                    <a:pt x="39" y="321"/>
                    <a:pt x="36" y="323"/>
                  </a:cubicBezTo>
                  <a:cubicBezTo>
                    <a:pt x="35" y="323"/>
                    <a:pt x="34" y="324"/>
                    <a:pt x="33" y="324"/>
                  </a:cubicBezTo>
                  <a:cubicBezTo>
                    <a:pt x="31" y="324"/>
                    <a:pt x="29" y="323"/>
                    <a:pt x="28" y="321"/>
                  </a:cubicBezTo>
                  <a:close/>
                  <a:moveTo>
                    <a:pt x="397" y="312"/>
                  </a:moveTo>
                  <a:cubicBezTo>
                    <a:pt x="394" y="310"/>
                    <a:pt x="393" y="307"/>
                    <a:pt x="395" y="304"/>
                  </a:cubicBezTo>
                  <a:cubicBezTo>
                    <a:pt x="396" y="301"/>
                    <a:pt x="400" y="300"/>
                    <a:pt x="403" y="301"/>
                  </a:cubicBezTo>
                  <a:cubicBezTo>
                    <a:pt x="405" y="303"/>
                    <a:pt x="407" y="306"/>
                    <a:pt x="405" y="309"/>
                  </a:cubicBezTo>
                  <a:cubicBezTo>
                    <a:pt x="404" y="311"/>
                    <a:pt x="402" y="312"/>
                    <a:pt x="400" y="312"/>
                  </a:cubicBezTo>
                  <a:cubicBezTo>
                    <a:pt x="399" y="312"/>
                    <a:pt x="398" y="312"/>
                    <a:pt x="397" y="312"/>
                  </a:cubicBezTo>
                  <a:close/>
                  <a:moveTo>
                    <a:pt x="14" y="291"/>
                  </a:moveTo>
                  <a:cubicBezTo>
                    <a:pt x="13" y="288"/>
                    <a:pt x="14" y="285"/>
                    <a:pt x="17" y="283"/>
                  </a:cubicBezTo>
                  <a:cubicBezTo>
                    <a:pt x="20" y="282"/>
                    <a:pt x="24" y="284"/>
                    <a:pt x="25" y="287"/>
                  </a:cubicBezTo>
                  <a:cubicBezTo>
                    <a:pt x="26" y="290"/>
                    <a:pt x="24" y="293"/>
                    <a:pt x="21" y="294"/>
                  </a:cubicBezTo>
                  <a:cubicBezTo>
                    <a:pt x="21" y="295"/>
                    <a:pt x="20" y="295"/>
                    <a:pt x="19" y="295"/>
                  </a:cubicBezTo>
                  <a:cubicBezTo>
                    <a:pt x="17" y="295"/>
                    <a:pt x="15" y="293"/>
                    <a:pt x="14" y="291"/>
                  </a:cubicBezTo>
                  <a:close/>
                  <a:moveTo>
                    <a:pt x="410" y="282"/>
                  </a:moveTo>
                  <a:cubicBezTo>
                    <a:pt x="407" y="281"/>
                    <a:pt x="405" y="278"/>
                    <a:pt x="406" y="275"/>
                  </a:cubicBezTo>
                  <a:cubicBezTo>
                    <a:pt x="407" y="272"/>
                    <a:pt x="411" y="270"/>
                    <a:pt x="414" y="271"/>
                  </a:cubicBezTo>
                  <a:cubicBezTo>
                    <a:pt x="417" y="272"/>
                    <a:pt x="419" y="275"/>
                    <a:pt x="418" y="279"/>
                  </a:cubicBezTo>
                  <a:cubicBezTo>
                    <a:pt x="417" y="281"/>
                    <a:pt x="414" y="283"/>
                    <a:pt x="412" y="283"/>
                  </a:cubicBezTo>
                  <a:cubicBezTo>
                    <a:pt x="411" y="283"/>
                    <a:pt x="411" y="283"/>
                    <a:pt x="410" y="282"/>
                  </a:cubicBezTo>
                  <a:close/>
                  <a:moveTo>
                    <a:pt x="4" y="259"/>
                  </a:moveTo>
                  <a:cubicBezTo>
                    <a:pt x="4" y="256"/>
                    <a:pt x="6" y="253"/>
                    <a:pt x="9" y="252"/>
                  </a:cubicBezTo>
                  <a:cubicBezTo>
                    <a:pt x="12" y="252"/>
                    <a:pt x="15" y="254"/>
                    <a:pt x="16" y="257"/>
                  </a:cubicBezTo>
                  <a:cubicBezTo>
                    <a:pt x="16" y="260"/>
                    <a:pt x="14" y="263"/>
                    <a:pt x="11" y="264"/>
                  </a:cubicBezTo>
                  <a:cubicBezTo>
                    <a:pt x="11" y="264"/>
                    <a:pt x="10" y="264"/>
                    <a:pt x="10" y="264"/>
                  </a:cubicBezTo>
                  <a:cubicBezTo>
                    <a:pt x="7" y="264"/>
                    <a:pt x="5" y="262"/>
                    <a:pt x="4" y="259"/>
                  </a:cubicBezTo>
                  <a:close/>
                  <a:moveTo>
                    <a:pt x="418" y="251"/>
                  </a:moveTo>
                  <a:cubicBezTo>
                    <a:pt x="415" y="251"/>
                    <a:pt x="413" y="248"/>
                    <a:pt x="414" y="245"/>
                  </a:cubicBezTo>
                  <a:cubicBezTo>
                    <a:pt x="414" y="242"/>
                    <a:pt x="417" y="239"/>
                    <a:pt x="420" y="240"/>
                  </a:cubicBezTo>
                  <a:cubicBezTo>
                    <a:pt x="423" y="240"/>
                    <a:pt x="426" y="243"/>
                    <a:pt x="425" y="246"/>
                  </a:cubicBezTo>
                  <a:cubicBezTo>
                    <a:pt x="425" y="249"/>
                    <a:pt x="422" y="251"/>
                    <a:pt x="419" y="251"/>
                  </a:cubicBezTo>
                  <a:lnTo>
                    <a:pt x="418" y="251"/>
                  </a:lnTo>
                  <a:close/>
                  <a:moveTo>
                    <a:pt x="0" y="227"/>
                  </a:moveTo>
                  <a:cubicBezTo>
                    <a:pt x="0" y="227"/>
                    <a:pt x="0" y="227"/>
                    <a:pt x="0" y="227"/>
                  </a:cubicBezTo>
                  <a:cubicBezTo>
                    <a:pt x="0" y="224"/>
                    <a:pt x="2" y="221"/>
                    <a:pt x="5" y="221"/>
                  </a:cubicBezTo>
                  <a:cubicBezTo>
                    <a:pt x="9" y="220"/>
                    <a:pt x="11" y="223"/>
                    <a:pt x="11" y="226"/>
                  </a:cubicBezTo>
                  <a:cubicBezTo>
                    <a:pt x="11" y="226"/>
                    <a:pt x="11" y="226"/>
                    <a:pt x="11" y="226"/>
                  </a:cubicBezTo>
                  <a:cubicBezTo>
                    <a:pt x="12" y="229"/>
                    <a:pt x="9" y="232"/>
                    <a:pt x="6" y="232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3" y="232"/>
                    <a:pt x="0" y="230"/>
                    <a:pt x="0" y="227"/>
                  </a:cubicBezTo>
                  <a:close/>
                  <a:moveTo>
                    <a:pt x="416" y="214"/>
                  </a:moveTo>
                  <a:cubicBezTo>
                    <a:pt x="416" y="210"/>
                    <a:pt x="419" y="208"/>
                    <a:pt x="422" y="208"/>
                  </a:cubicBezTo>
                  <a:cubicBezTo>
                    <a:pt x="425" y="208"/>
                    <a:pt x="428" y="210"/>
                    <a:pt x="428" y="214"/>
                  </a:cubicBezTo>
                  <a:cubicBezTo>
                    <a:pt x="428" y="217"/>
                    <a:pt x="425" y="219"/>
                    <a:pt x="422" y="219"/>
                  </a:cubicBezTo>
                  <a:cubicBezTo>
                    <a:pt x="419" y="219"/>
                    <a:pt x="416" y="217"/>
                    <a:pt x="416" y="214"/>
                  </a:cubicBezTo>
                  <a:close/>
                  <a:moveTo>
                    <a:pt x="6" y="200"/>
                  </a:moveTo>
                  <a:cubicBezTo>
                    <a:pt x="2" y="200"/>
                    <a:pt x="0" y="197"/>
                    <a:pt x="0" y="194"/>
                  </a:cubicBezTo>
                  <a:cubicBezTo>
                    <a:pt x="1" y="191"/>
                    <a:pt x="3" y="188"/>
                    <a:pt x="7" y="189"/>
                  </a:cubicBezTo>
                  <a:cubicBezTo>
                    <a:pt x="10" y="189"/>
                    <a:pt x="12" y="192"/>
                    <a:pt x="12" y="195"/>
                  </a:cubicBezTo>
                  <a:cubicBezTo>
                    <a:pt x="12" y="198"/>
                    <a:pt x="9" y="200"/>
                    <a:pt x="6" y="200"/>
                  </a:cubicBezTo>
                  <a:close/>
                  <a:moveTo>
                    <a:pt x="414" y="189"/>
                  </a:moveTo>
                  <a:cubicBezTo>
                    <a:pt x="414" y="189"/>
                    <a:pt x="414" y="189"/>
                    <a:pt x="414" y="189"/>
                  </a:cubicBezTo>
                  <a:cubicBezTo>
                    <a:pt x="414" y="186"/>
                    <a:pt x="416" y="183"/>
                    <a:pt x="419" y="182"/>
                  </a:cubicBezTo>
                  <a:cubicBezTo>
                    <a:pt x="423" y="182"/>
                    <a:pt x="426" y="184"/>
                    <a:pt x="426" y="187"/>
                  </a:cubicBezTo>
                  <a:cubicBezTo>
                    <a:pt x="426" y="191"/>
                    <a:pt x="424" y="194"/>
                    <a:pt x="421" y="194"/>
                  </a:cubicBezTo>
                  <a:cubicBezTo>
                    <a:pt x="420" y="194"/>
                    <a:pt x="420" y="194"/>
                    <a:pt x="420" y="194"/>
                  </a:cubicBezTo>
                  <a:cubicBezTo>
                    <a:pt x="417" y="194"/>
                    <a:pt x="415" y="192"/>
                    <a:pt x="414" y="189"/>
                  </a:cubicBezTo>
                  <a:close/>
                  <a:moveTo>
                    <a:pt x="10" y="168"/>
                  </a:moveTo>
                  <a:cubicBezTo>
                    <a:pt x="7" y="168"/>
                    <a:pt x="5" y="165"/>
                    <a:pt x="6" y="161"/>
                  </a:cubicBezTo>
                  <a:cubicBezTo>
                    <a:pt x="7" y="158"/>
                    <a:pt x="10" y="156"/>
                    <a:pt x="13" y="157"/>
                  </a:cubicBezTo>
                  <a:cubicBezTo>
                    <a:pt x="16" y="158"/>
                    <a:pt x="18" y="161"/>
                    <a:pt x="17" y="164"/>
                  </a:cubicBezTo>
                  <a:cubicBezTo>
                    <a:pt x="17" y="167"/>
                    <a:pt x="14" y="169"/>
                    <a:pt x="12" y="169"/>
                  </a:cubicBezTo>
                  <a:cubicBezTo>
                    <a:pt x="11" y="169"/>
                    <a:pt x="11" y="169"/>
                    <a:pt x="10" y="168"/>
                  </a:cubicBezTo>
                  <a:close/>
                  <a:moveTo>
                    <a:pt x="408" y="158"/>
                  </a:moveTo>
                  <a:cubicBezTo>
                    <a:pt x="408" y="158"/>
                    <a:pt x="408" y="158"/>
                    <a:pt x="408" y="158"/>
                  </a:cubicBezTo>
                  <a:cubicBezTo>
                    <a:pt x="407" y="155"/>
                    <a:pt x="409" y="152"/>
                    <a:pt x="412" y="151"/>
                  </a:cubicBezTo>
                  <a:cubicBezTo>
                    <a:pt x="415" y="150"/>
                    <a:pt x="419" y="152"/>
                    <a:pt x="419" y="155"/>
                  </a:cubicBezTo>
                  <a:cubicBezTo>
                    <a:pt x="420" y="158"/>
                    <a:pt x="419" y="162"/>
                    <a:pt x="415" y="162"/>
                  </a:cubicBezTo>
                  <a:cubicBezTo>
                    <a:pt x="415" y="163"/>
                    <a:pt x="414" y="163"/>
                    <a:pt x="414" y="163"/>
                  </a:cubicBezTo>
                  <a:cubicBezTo>
                    <a:pt x="411" y="163"/>
                    <a:pt x="409" y="161"/>
                    <a:pt x="408" y="158"/>
                  </a:cubicBezTo>
                  <a:close/>
                  <a:moveTo>
                    <a:pt x="19" y="138"/>
                  </a:moveTo>
                  <a:cubicBezTo>
                    <a:pt x="16" y="137"/>
                    <a:pt x="15" y="133"/>
                    <a:pt x="16" y="130"/>
                  </a:cubicBezTo>
                  <a:cubicBezTo>
                    <a:pt x="18" y="127"/>
                    <a:pt x="21" y="126"/>
                    <a:pt x="24" y="127"/>
                  </a:cubicBezTo>
                  <a:cubicBezTo>
                    <a:pt x="27" y="128"/>
                    <a:pt x="28" y="132"/>
                    <a:pt x="27" y="135"/>
                  </a:cubicBezTo>
                  <a:cubicBezTo>
                    <a:pt x="26" y="137"/>
                    <a:pt x="24" y="138"/>
                    <a:pt x="22" y="138"/>
                  </a:cubicBezTo>
                  <a:cubicBezTo>
                    <a:pt x="21" y="138"/>
                    <a:pt x="20" y="138"/>
                    <a:pt x="19" y="138"/>
                  </a:cubicBezTo>
                  <a:close/>
                  <a:moveTo>
                    <a:pt x="397" y="129"/>
                  </a:moveTo>
                  <a:cubicBezTo>
                    <a:pt x="396" y="126"/>
                    <a:pt x="397" y="123"/>
                    <a:pt x="400" y="121"/>
                  </a:cubicBezTo>
                  <a:cubicBezTo>
                    <a:pt x="403" y="120"/>
                    <a:pt x="407" y="121"/>
                    <a:pt x="408" y="124"/>
                  </a:cubicBezTo>
                  <a:cubicBezTo>
                    <a:pt x="408" y="124"/>
                    <a:pt x="408" y="124"/>
                    <a:pt x="408" y="124"/>
                  </a:cubicBezTo>
                  <a:cubicBezTo>
                    <a:pt x="409" y="127"/>
                    <a:pt x="408" y="131"/>
                    <a:pt x="405" y="132"/>
                  </a:cubicBezTo>
                  <a:cubicBezTo>
                    <a:pt x="404" y="132"/>
                    <a:pt x="404" y="133"/>
                    <a:pt x="403" y="133"/>
                  </a:cubicBezTo>
                  <a:cubicBezTo>
                    <a:pt x="401" y="133"/>
                    <a:pt x="398" y="131"/>
                    <a:pt x="397" y="129"/>
                  </a:cubicBezTo>
                  <a:close/>
                  <a:moveTo>
                    <a:pt x="33" y="109"/>
                  </a:moveTo>
                  <a:cubicBezTo>
                    <a:pt x="31" y="107"/>
                    <a:pt x="30" y="104"/>
                    <a:pt x="32" y="101"/>
                  </a:cubicBezTo>
                  <a:cubicBezTo>
                    <a:pt x="33" y="98"/>
                    <a:pt x="37" y="97"/>
                    <a:pt x="40" y="99"/>
                  </a:cubicBezTo>
                  <a:cubicBezTo>
                    <a:pt x="42" y="101"/>
                    <a:pt x="43" y="104"/>
                    <a:pt x="41" y="107"/>
                  </a:cubicBezTo>
                  <a:cubicBezTo>
                    <a:pt x="40" y="109"/>
                    <a:pt x="38" y="110"/>
                    <a:pt x="36" y="110"/>
                  </a:cubicBezTo>
                  <a:cubicBezTo>
                    <a:pt x="35" y="110"/>
                    <a:pt x="34" y="110"/>
                    <a:pt x="33" y="109"/>
                  </a:cubicBezTo>
                  <a:close/>
                  <a:moveTo>
                    <a:pt x="382" y="102"/>
                  </a:moveTo>
                  <a:cubicBezTo>
                    <a:pt x="381" y="99"/>
                    <a:pt x="381" y="96"/>
                    <a:pt x="384" y="94"/>
                  </a:cubicBezTo>
                  <a:cubicBezTo>
                    <a:pt x="387" y="92"/>
                    <a:pt x="390" y="93"/>
                    <a:pt x="392" y="96"/>
                  </a:cubicBezTo>
                  <a:cubicBezTo>
                    <a:pt x="394" y="98"/>
                    <a:pt x="393" y="102"/>
                    <a:pt x="390" y="104"/>
                  </a:cubicBezTo>
                  <a:cubicBezTo>
                    <a:pt x="389" y="104"/>
                    <a:pt x="388" y="105"/>
                    <a:pt x="387" y="105"/>
                  </a:cubicBezTo>
                  <a:cubicBezTo>
                    <a:pt x="385" y="105"/>
                    <a:pt x="383" y="104"/>
                    <a:pt x="382" y="102"/>
                  </a:cubicBezTo>
                  <a:close/>
                  <a:moveTo>
                    <a:pt x="52" y="83"/>
                  </a:moveTo>
                  <a:cubicBezTo>
                    <a:pt x="49" y="80"/>
                    <a:pt x="49" y="77"/>
                    <a:pt x="51" y="74"/>
                  </a:cubicBezTo>
                  <a:cubicBezTo>
                    <a:pt x="53" y="72"/>
                    <a:pt x="57" y="72"/>
                    <a:pt x="59" y="74"/>
                  </a:cubicBezTo>
                  <a:cubicBezTo>
                    <a:pt x="62" y="76"/>
                    <a:pt x="62" y="79"/>
                    <a:pt x="60" y="82"/>
                  </a:cubicBezTo>
                  <a:cubicBezTo>
                    <a:pt x="59" y="83"/>
                    <a:pt x="57" y="84"/>
                    <a:pt x="55" y="84"/>
                  </a:cubicBezTo>
                  <a:cubicBezTo>
                    <a:pt x="54" y="84"/>
                    <a:pt x="53" y="83"/>
                    <a:pt x="52" y="83"/>
                  </a:cubicBezTo>
                  <a:close/>
                  <a:moveTo>
                    <a:pt x="363" y="77"/>
                  </a:moveTo>
                  <a:cubicBezTo>
                    <a:pt x="363" y="77"/>
                    <a:pt x="363" y="77"/>
                    <a:pt x="363" y="77"/>
                  </a:cubicBezTo>
                  <a:cubicBezTo>
                    <a:pt x="361" y="75"/>
                    <a:pt x="361" y="71"/>
                    <a:pt x="364" y="69"/>
                  </a:cubicBezTo>
                  <a:cubicBezTo>
                    <a:pt x="366" y="67"/>
                    <a:pt x="370" y="67"/>
                    <a:pt x="372" y="70"/>
                  </a:cubicBezTo>
                  <a:cubicBezTo>
                    <a:pt x="374" y="72"/>
                    <a:pt x="374" y="76"/>
                    <a:pt x="371" y="78"/>
                  </a:cubicBezTo>
                  <a:cubicBezTo>
                    <a:pt x="370" y="79"/>
                    <a:pt x="369" y="79"/>
                    <a:pt x="367" y="79"/>
                  </a:cubicBezTo>
                  <a:cubicBezTo>
                    <a:pt x="366" y="79"/>
                    <a:pt x="364" y="79"/>
                    <a:pt x="363" y="77"/>
                  </a:cubicBezTo>
                  <a:close/>
                  <a:moveTo>
                    <a:pt x="74" y="59"/>
                  </a:moveTo>
                  <a:cubicBezTo>
                    <a:pt x="72" y="57"/>
                    <a:pt x="72" y="53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7" y="49"/>
                    <a:pt x="80" y="49"/>
                    <a:pt x="83" y="52"/>
                  </a:cubicBezTo>
                  <a:cubicBezTo>
                    <a:pt x="85" y="54"/>
                    <a:pt x="84" y="58"/>
                    <a:pt x="82" y="60"/>
                  </a:cubicBezTo>
                  <a:cubicBezTo>
                    <a:pt x="81" y="61"/>
                    <a:pt x="79" y="61"/>
                    <a:pt x="78" y="61"/>
                  </a:cubicBezTo>
                  <a:cubicBezTo>
                    <a:pt x="76" y="61"/>
                    <a:pt x="75" y="61"/>
                    <a:pt x="74" y="59"/>
                  </a:cubicBezTo>
                  <a:close/>
                  <a:moveTo>
                    <a:pt x="340" y="56"/>
                  </a:moveTo>
                  <a:cubicBezTo>
                    <a:pt x="338" y="54"/>
                    <a:pt x="338" y="50"/>
                    <a:pt x="340" y="48"/>
                  </a:cubicBezTo>
                  <a:cubicBezTo>
                    <a:pt x="342" y="45"/>
                    <a:pt x="345" y="45"/>
                    <a:pt x="348" y="47"/>
                  </a:cubicBezTo>
                  <a:cubicBezTo>
                    <a:pt x="350" y="49"/>
                    <a:pt x="351" y="53"/>
                    <a:pt x="349" y="55"/>
                  </a:cubicBezTo>
                  <a:cubicBezTo>
                    <a:pt x="348" y="57"/>
                    <a:pt x="346" y="57"/>
                    <a:pt x="344" y="57"/>
                  </a:cubicBezTo>
                  <a:cubicBezTo>
                    <a:pt x="343" y="57"/>
                    <a:pt x="342" y="57"/>
                    <a:pt x="340" y="56"/>
                  </a:cubicBezTo>
                  <a:close/>
                  <a:moveTo>
                    <a:pt x="99" y="40"/>
                  </a:moveTo>
                  <a:cubicBezTo>
                    <a:pt x="97" y="37"/>
                    <a:pt x="98" y="33"/>
                    <a:pt x="101" y="32"/>
                  </a:cubicBezTo>
                  <a:cubicBezTo>
                    <a:pt x="104" y="30"/>
                    <a:pt x="107" y="31"/>
                    <a:pt x="109" y="33"/>
                  </a:cubicBezTo>
                  <a:cubicBezTo>
                    <a:pt x="111" y="36"/>
                    <a:pt x="110" y="40"/>
                    <a:pt x="107" y="42"/>
                  </a:cubicBezTo>
                  <a:cubicBezTo>
                    <a:pt x="106" y="42"/>
                    <a:pt x="105" y="42"/>
                    <a:pt x="104" y="42"/>
                  </a:cubicBezTo>
                  <a:cubicBezTo>
                    <a:pt x="102" y="42"/>
                    <a:pt x="100" y="41"/>
                    <a:pt x="99" y="40"/>
                  </a:cubicBezTo>
                  <a:close/>
                  <a:moveTo>
                    <a:pt x="315" y="38"/>
                  </a:moveTo>
                  <a:cubicBezTo>
                    <a:pt x="312" y="37"/>
                    <a:pt x="311" y="33"/>
                    <a:pt x="313" y="30"/>
                  </a:cubicBezTo>
                  <a:cubicBezTo>
                    <a:pt x="314" y="28"/>
                    <a:pt x="318" y="27"/>
                    <a:pt x="321" y="28"/>
                  </a:cubicBezTo>
                  <a:cubicBezTo>
                    <a:pt x="323" y="30"/>
                    <a:pt x="324" y="33"/>
                    <a:pt x="323" y="36"/>
                  </a:cubicBezTo>
                  <a:cubicBezTo>
                    <a:pt x="322" y="38"/>
                    <a:pt x="320" y="39"/>
                    <a:pt x="318" y="39"/>
                  </a:cubicBezTo>
                  <a:cubicBezTo>
                    <a:pt x="317" y="39"/>
                    <a:pt x="316" y="39"/>
                    <a:pt x="315" y="38"/>
                  </a:cubicBezTo>
                  <a:close/>
                  <a:moveTo>
                    <a:pt x="127" y="24"/>
                  </a:moveTo>
                  <a:cubicBezTo>
                    <a:pt x="126" y="21"/>
                    <a:pt x="127" y="18"/>
                    <a:pt x="130" y="16"/>
                  </a:cubicBezTo>
                  <a:cubicBezTo>
                    <a:pt x="133" y="15"/>
                    <a:pt x="136" y="17"/>
                    <a:pt x="138" y="20"/>
                  </a:cubicBezTo>
                  <a:cubicBezTo>
                    <a:pt x="139" y="23"/>
                    <a:pt x="138" y="26"/>
                    <a:pt x="135" y="27"/>
                  </a:cubicBezTo>
                  <a:cubicBezTo>
                    <a:pt x="134" y="28"/>
                    <a:pt x="133" y="28"/>
                    <a:pt x="132" y="28"/>
                  </a:cubicBezTo>
                  <a:cubicBezTo>
                    <a:pt x="130" y="28"/>
                    <a:pt x="128" y="26"/>
                    <a:pt x="127" y="24"/>
                  </a:cubicBezTo>
                  <a:close/>
                  <a:moveTo>
                    <a:pt x="287" y="25"/>
                  </a:moveTo>
                  <a:cubicBezTo>
                    <a:pt x="284" y="24"/>
                    <a:pt x="282" y="20"/>
                    <a:pt x="283" y="17"/>
                  </a:cubicBezTo>
                  <a:cubicBezTo>
                    <a:pt x="285" y="14"/>
                    <a:pt x="288" y="13"/>
                    <a:pt x="291" y="14"/>
                  </a:cubicBezTo>
                  <a:cubicBezTo>
                    <a:pt x="294" y="15"/>
                    <a:pt x="295" y="19"/>
                    <a:pt x="294" y="22"/>
                  </a:cubicBezTo>
                  <a:cubicBezTo>
                    <a:pt x="293" y="24"/>
                    <a:pt x="291" y="25"/>
                    <a:pt x="289" y="25"/>
                  </a:cubicBezTo>
                  <a:cubicBezTo>
                    <a:pt x="288" y="25"/>
                    <a:pt x="287" y="25"/>
                    <a:pt x="287" y="25"/>
                  </a:cubicBezTo>
                  <a:close/>
                  <a:moveTo>
                    <a:pt x="157" y="13"/>
                  </a:moveTo>
                  <a:cubicBezTo>
                    <a:pt x="156" y="10"/>
                    <a:pt x="158" y="7"/>
                    <a:pt x="161" y="6"/>
                  </a:cubicBezTo>
                  <a:cubicBezTo>
                    <a:pt x="164" y="5"/>
                    <a:pt x="168" y="7"/>
                    <a:pt x="168" y="10"/>
                  </a:cubicBezTo>
                  <a:cubicBezTo>
                    <a:pt x="169" y="13"/>
                    <a:pt x="167" y="17"/>
                    <a:pt x="164" y="17"/>
                  </a:cubicBezTo>
                  <a:cubicBezTo>
                    <a:pt x="164" y="17"/>
                    <a:pt x="163" y="17"/>
                    <a:pt x="163" y="17"/>
                  </a:cubicBezTo>
                  <a:cubicBezTo>
                    <a:pt x="160" y="17"/>
                    <a:pt x="158" y="16"/>
                    <a:pt x="157" y="13"/>
                  </a:cubicBezTo>
                  <a:close/>
                  <a:moveTo>
                    <a:pt x="257" y="16"/>
                  </a:moveTo>
                  <a:cubicBezTo>
                    <a:pt x="254" y="15"/>
                    <a:pt x="252" y="12"/>
                    <a:pt x="252" y="9"/>
                  </a:cubicBezTo>
                  <a:cubicBezTo>
                    <a:pt x="253" y="6"/>
                    <a:pt x="256" y="4"/>
                    <a:pt x="259" y="5"/>
                  </a:cubicBezTo>
                  <a:cubicBezTo>
                    <a:pt x="263" y="5"/>
                    <a:pt x="265" y="8"/>
                    <a:pt x="264" y="11"/>
                  </a:cubicBezTo>
                  <a:cubicBezTo>
                    <a:pt x="263" y="14"/>
                    <a:pt x="261" y="16"/>
                    <a:pt x="258" y="16"/>
                  </a:cubicBezTo>
                  <a:cubicBezTo>
                    <a:pt x="258" y="16"/>
                    <a:pt x="257" y="16"/>
                    <a:pt x="257" y="16"/>
                  </a:cubicBezTo>
                  <a:close/>
                  <a:moveTo>
                    <a:pt x="189" y="7"/>
                  </a:moveTo>
                  <a:cubicBezTo>
                    <a:pt x="188" y="4"/>
                    <a:pt x="191" y="1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8" y="12"/>
                    <a:pt x="195" y="12"/>
                  </a:cubicBezTo>
                  <a:cubicBezTo>
                    <a:pt x="194" y="12"/>
                    <a:pt x="194" y="12"/>
                    <a:pt x="194" y="12"/>
                  </a:cubicBezTo>
                  <a:cubicBezTo>
                    <a:pt x="191" y="12"/>
                    <a:pt x="189" y="10"/>
                    <a:pt x="189" y="7"/>
                  </a:cubicBezTo>
                  <a:close/>
                  <a:moveTo>
                    <a:pt x="226" y="12"/>
                  </a:moveTo>
                  <a:cubicBezTo>
                    <a:pt x="223" y="11"/>
                    <a:pt x="220" y="9"/>
                    <a:pt x="221" y="5"/>
                  </a:cubicBezTo>
                  <a:cubicBezTo>
                    <a:pt x="221" y="2"/>
                    <a:pt x="224" y="0"/>
                    <a:pt x="227" y="0"/>
                  </a:cubicBezTo>
                  <a:cubicBezTo>
                    <a:pt x="230" y="0"/>
                    <a:pt x="232" y="3"/>
                    <a:pt x="232" y="6"/>
                  </a:cubicBezTo>
                  <a:cubicBezTo>
                    <a:pt x="232" y="9"/>
                    <a:pt x="229" y="12"/>
                    <a:pt x="2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32"/>
            <p:cNvSpPr/>
            <p:nvPr/>
          </p:nvSpPr>
          <p:spPr>
            <a:xfrm>
              <a:off x="5913438" y="4510088"/>
              <a:ext cx="625475" cy="625475"/>
            </a:xfrm>
            <a:custGeom>
              <a:avLst/>
              <a:gdLst/>
              <a:ahLst/>
              <a:cxnLst/>
              <a:rect l="l" t="t" r="r" b="b"/>
              <a:pathLst>
                <a:path w="371" h="371" extrusionOk="0">
                  <a:moveTo>
                    <a:pt x="186" y="371"/>
                  </a:moveTo>
                  <a:cubicBezTo>
                    <a:pt x="83" y="371"/>
                    <a:pt x="0" y="288"/>
                    <a:pt x="0" y="186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6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"/>
                  </a:moveTo>
                  <a:cubicBezTo>
                    <a:pt x="88" y="8"/>
                    <a:pt x="8" y="88"/>
                    <a:pt x="8" y="186"/>
                  </a:cubicBezTo>
                  <a:cubicBezTo>
                    <a:pt x="8" y="283"/>
                    <a:pt x="88" y="363"/>
                    <a:pt x="186" y="363"/>
                  </a:cubicBezTo>
                  <a:cubicBezTo>
                    <a:pt x="283" y="363"/>
                    <a:pt x="363" y="283"/>
                    <a:pt x="363" y="186"/>
                  </a:cubicBezTo>
                  <a:cubicBezTo>
                    <a:pt x="363" y="88"/>
                    <a:pt x="283" y="8"/>
                    <a:pt x="18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32"/>
            <p:cNvSpPr/>
            <p:nvPr/>
          </p:nvSpPr>
          <p:spPr>
            <a:xfrm>
              <a:off x="5978525" y="4573588"/>
              <a:ext cx="496888" cy="498475"/>
            </a:xfrm>
            <a:custGeom>
              <a:avLst/>
              <a:gdLst/>
              <a:ahLst/>
              <a:cxnLst/>
              <a:rect l="l" t="t" r="r" b="b"/>
              <a:pathLst>
                <a:path w="295" h="295" extrusionOk="0">
                  <a:moveTo>
                    <a:pt x="148" y="295"/>
                  </a:moveTo>
                  <a:cubicBezTo>
                    <a:pt x="66" y="295"/>
                    <a:pt x="0" y="229"/>
                    <a:pt x="0" y="148"/>
                  </a:cubicBezTo>
                  <a:cubicBezTo>
                    <a:pt x="0" y="66"/>
                    <a:pt x="66" y="0"/>
                    <a:pt x="148" y="0"/>
                  </a:cubicBezTo>
                  <a:cubicBezTo>
                    <a:pt x="229" y="0"/>
                    <a:pt x="295" y="66"/>
                    <a:pt x="295" y="148"/>
                  </a:cubicBezTo>
                  <a:cubicBezTo>
                    <a:pt x="295" y="229"/>
                    <a:pt x="229" y="295"/>
                    <a:pt x="148" y="295"/>
                  </a:cubicBezTo>
                  <a:close/>
                  <a:moveTo>
                    <a:pt x="148" y="31"/>
                  </a:moveTo>
                  <a:cubicBezTo>
                    <a:pt x="83" y="31"/>
                    <a:pt x="31" y="83"/>
                    <a:pt x="31" y="148"/>
                  </a:cubicBezTo>
                  <a:cubicBezTo>
                    <a:pt x="31" y="212"/>
                    <a:pt x="83" y="264"/>
                    <a:pt x="148" y="264"/>
                  </a:cubicBezTo>
                  <a:cubicBezTo>
                    <a:pt x="212" y="264"/>
                    <a:pt x="264" y="212"/>
                    <a:pt x="264" y="148"/>
                  </a:cubicBezTo>
                  <a:cubicBezTo>
                    <a:pt x="264" y="83"/>
                    <a:pt x="212" y="31"/>
                    <a:pt x="148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Picture Placeholder 4" descr="A close-up of a camera&#10;&#10;Description automatically generated">
            <a:extLst>
              <a:ext uri="{FF2B5EF4-FFF2-40B4-BE49-F238E27FC236}">
                <a16:creationId xmlns:a16="http://schemas.microsoft.com/office/drawing/2014/main" id="{7F8EFFEE-0738-F745-22AE-F431401FD6B3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6655" r="16655"/>
          <a:stretch>
            <a:fillRect/>
          </a:stretch>
        </p:blipFill>
        <p:spPr>
          <a:xfrm>
            <a:off x="155448" y="539550"/>
            <a:ext cx="3473700" cy="4064400"/>
          </a:xfrm>
        </p:spPr>
      </p:pic>
    </p:spTree>
    <p:extLst>
      <p:ext uri="{BB962C8B-B14F-4D97-AF65-F5344CB8AC3E}">
        <p14:creationId xmlns:p14="http://schemas.microsoft.com/office/powerpoint/2010/main" val="534122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novation in Electric Motors Project Proposal by Slidesgo">
  <a:themeElements>
    <a:clrScheme name="Simple Light">
      <a:dk1>
        <a:srgbClr val="2B3F58"/>
      </a:dk1>
      <a:lt1>
        <a:srgbClr val="F2F2F2"/>
      </a:lt1>
      <a:dk2>
        <a:srgbClr val="324E73"/>
      </a:dk2>
      <a:lt2>
        <a:srgbClr val="746C69"/>
      </a:lt2>
      <a:accent1>
        <a:srgbClr val="A6A6A6"/>
      </a:accent1>
      <a:accent2>
        <a:srgbClr val="86DBE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B3F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3E801BC9FDE944832CD2991052FC1E" ma:contentTypeVersion="12" ma:contentTypeDescription="Create a new document." ma:contentTypeScope="" ma:versionID="eadd3423e7c14dc067c17f703201d63e">
  <xsd:schema xmlns:xsd="http://www.w3.org/2001/XMLSchema" xmlns:xs="http://www.w3.org/2001/XMLSchema" xmlns:p="http://schemas.microsoft.com/office/2006/metadata/properties" xmlns:ns2="3dc8521e-2d61-4bba-b884-104f015def69" xmlns:ns3="d9f8c304-5324-469d-bb29-cc630bd18019" targetNamespace="http://schemas.microsoft.com/office/2006/metadata/properties" ma:root="true" ma:fieldsID="7a4bd3a3d21abdf79fb1c381078e8d23" ns2:_="" ns3:_="">
    <xsd:import namespace="3dc8521e-2d61-4bba-b884-104f015def69"/>
    <xsd:import namespace="d9f8c304-5324-469d-bb29-cc630bd1801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c8521e-2d61-4bba-b884-104f015def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7b4d8974-bcb0-45e3-9d05-827dff34d86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f8c304-5324-469d-bb29-cc630bd18019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e8b68d9-37ec-4e1b-b89d-96f3d0f6d867}" ma:internalName="TaxCatchAll" ma:showField="CatchAllData" ma:web="d9f8c304-5324-469d-bb29-cc630bd1801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9f8c304-5324-469d-bb29-cc630bd18019" xsi:nil="true"/>
    <lcf76f155ced4ddcb4097134ff3c332f xmlns="3dc8521e-2d61-4bba-b884-104f015def69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F6A580F3-68D7-4E16-A77D-E41DE831BFD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263979-0788-4326-BD62-D75194331653}">
  <ds:schemaRefs>
    <ds:schemaRef ds:uri="3dc8521e-2d61-4bba-b884-104f015def69"/>
    <ds:schemaRef ds:uri="d9f8c304-5324-469d-bb29-cc630bd1801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BD17647-B94D-4EA0-8DCB-8539EC4A0F1D}">
  <ds:schemaRefs>
    <ds:schemaRef ds:uri="3dc8521e-2d61-4bba-b884-104f015def69"/>
    <ds:schemaRef ds:uri="d9f8c304-5324-469d-bb29-cc630bd18019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29</Slides>
  <Notes>28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Innovation in Electric Motors Project Proposal by Slidesgo</vt:lpstr>
      <vt:lpstr>MARKET VIABILITY Camera Module Market</vt:lpstr>
      <vt:lpstr>Agenda</vt:lpstr>
      <vt:lpstr>Executive Summary</vt:lpstr>
      <vt:lpstr>Business Case</vt:lpstr>
      <vt:lpstr>Business Case</vt:lpstr>
      <vt:lpstr>Market Forecast and TAM</vt:lpstr>
      <vt:lpstr>Market Forecast and TAM</vt:lpstr>
      <vt:lpstr>TAM Model Assumptions</vt:lpstr>
      <vt:lpstr>Market Drivers</vt:lpstr>
      <vt:lpstr>MARKET DRIVERS</vt:lpstr>
      <vt:lpstr>MARKET DRIVERS</vt:lpstr>
      <vt:lpstr>Target Customer Accounts</vt:lpstr>
      <vt:lpstr>TARGET CUSTOMERS</vt:lpstr>
      <vt:lpstr>CUSTOMER ANALYSIS</vt:lpstr>
      <vt:lpstr>CUSTOMER ANALYSIS</vt:lpstr>
      <vt:lpstr>Competitor Analysis</vt:lpstr>
      <vt:lpstr>COMPETITORS</vt:lpstr>
      <vt:lpstr>COMPETITOR ANALYSIS</vt:lpstr>
      <vt:lpstr>COMPETITOR ANALYSIS – Products Offered</vt:lpstr>
      <vt:lpstr>Vision for Competitive Advantage</vt:lpstr>
      <vt:lpstr>VISION FOR COMPETITIVE ADVANTAGE</vt:lpstr>
      <vt:lpstr>VISION FOR COMPETITIVE ADVANTAGE</vt:lpstr>
      <vt:lpstr>VISION FOR COMPETITIVE ADVANTAGE</vt:lpstr>
      <vt:lpstr>VISION FOR COMPETITIVE ADVANTAGE</vt:lpstr>
      <vt:lpstr>CoT MODEL</vt:lpstr>
      <vt:lpstr>Next Steps and Recommendations</vt:lpstr>
      <vt:lpstr>LIMITATIONS AND NEXT STEPS</vt:lpstr>
      <vt:lpstr>FINAL RECOMMENDATIONS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 VIABILITY Camera Module Market</dc:title>
  <cp:revision>77</cp:revision>
  <dcterms:modified xsi:type="dcterms:W3CDTF">2024-04-25T21:56:42Z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0x0101004D3E801BC9FDE944832CD2991052FC1E</vt:lpwstr>
  </property>
  <property fmtid="{D5CDD505-2E9C-101B-9397-08002B2CF9AE}" pid="3" name="MediaServiceImageTags">
    <vt:lpwstr/>
  </property>
</Properties>
</file>